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6" r:id="rId4"/>
  </p:sldMasterIdLst>
  <p:notesMasterIdLst>
    <p:notesMasterId r:id="rId6"/>
  </p:notesMasterIdLst>
  <p:sldIdLst>
    <p:sldId id="409" r:id="rId5"/>
  </p:sldIdLst>
  <p:sldSz cx="9144000" cy="6858000" type="screen4x3"/>
  <p:notesSz cx="7010400" cy="9296400"/>
  <p:custDataLst>
    <p:tags r:id="rId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61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9D06"/>
    <a:srgbClr val="E95D2B"/>
    <a:srgbClr val="E05929"/>
    <a:srgbClr val="00558C"/>
    <a:srgbClr val="FF0000"/>
    <a:srgbClr val="C00000"/>
    <a:srgbClr val="54575A"/>
    <a:srgbClr val="03173E"/>
    <a:srgbClr val="BBBCBC"/>
    <a:srgbClr val="898B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5" autoAdjust="0"/>
    <p:restoredTop sz="94858" autoAdjust="0"/>
  </p:normalViewPr>
  <p:slideViewPr>
    <p:cSldViewPr snapToGrid="0">
      <p:cViewPr varScale="1">
        <p:scale>
          <a:sx n="131" d="100"/>
          <a:sy n="131" d="100"/>
        </p:scale>
        <p:origin x="792" y="114"/>
      </p:cViewPr>
      <p:guideLst>
        <p:guide pos="2880"/>
        <p:guide orient="horz" pos="618"/>
      </p:guideLst>
    </p:cSldViewPr>
  </p:slideViewPr>
  <p:notesTextViewPr>
    <p:cViewPr>
      <p:scale>
        <a:sx n="66" d="100"/>
        <a:sy n="66"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tags" Target="tags/tag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75" tIns="46587" rIns="93175" bIns="46587" rtlCol="0"/>
          <a:lstStyle>
            <a:lvl1pPr algn="r">
              <a:defRPr sz="1200"/>
            </a:lvl1pPr>
          </a:lstStyle>
          <a:p>
            <a:fld id="{E864213F-1B96-44CF-AA62-E65DCA14A2A3}" type="datetimeFigureOut">
              <a:rPr lang="en-US" smtClean="0"/>
              <a:t>1/16/2023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5" tIns="46587" rIns="93175" bIns="4658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5" tIns="46587" rIns="93175" bIns="46587" rtlCol="0" anchor="b"/>
          <a:lstStyle>
            <a:lvl1pPr algn="r">
              <a:defRPr sz="1200"/>
            </a:lvl1pPr>
          </a:lstStyle>
          <a:p>
            <a:fld id="{61D24E7E-A7E5-4346-8BD9-A27EF368B091}" type="slidenum">
              <a:rPr lang="en-US" smtClean="0"/>
              <a:t>‹#›</a:t>
            </a:fld>
            <a:endParaRPr lang="en-US"/>
          </a:p>
        </p:txBody>
      </p:sp>
    </p:spTree>
    <p:extLst>
      <p:ext uri="{BB962C8B-B14F-4D97-AF65-F5344CB8AC3E}">
        <p14:creationId xmlns:p14="http://schemas.microsoft.com/office/powerpoint/2010/main" val="1663825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Oran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0073E2-729D-41E3-8EB8-D524FA0A738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13144" r="3581" b="7483"/>
          <a:stretch/>
        </p:blipFill>
        <p:spPr>
          <a:xfrm>
            <a:off x="0" y="2"/>
            <a:ext cx="9144000" cy="5714999"/>
          </a:xfrm>
          <a:prstGeom prst="rect">
            <a:avLst/>
          </a:prstGeom>
        </p:spPr>
      </p:pic>
      <p:sp>
        <p:nvSpPr>
          <p:cNvPr id="2" name="Title 1"/>
          <p:cNvSpPr>
            <a:spLocks noGrp="1"/>
          </p:cNvSpPr>
          <p:nvPr>
            <p:ph type="ctrTitle"/>
          </p:nvPr>
        </p:nvSpPr>
        <p:spPr>
          <a:xfrm>
            <a:off x="361951" y="2807208"/>
            <a:ext cx="8420100" cy="1783081"/>
          </a:xfrm>
        </p:spPr>
        <p:txBody>
          <a:bodyPr anchor="b">
            <a:noAutofit/>
          </a:bodyPr>
          <a:lstStyle>
            <a:lvl1pPr>
              <a:lnSpc>
                <a:spcPct val="90000"/>
              </a:lnSpc>
              <a:defRPr sz="4799">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61951" y="4636009"/>
            <a:ext cx="8420100" cy="914400"/>
          </a:xfrm>
        </p:spPr>
        <p:txBody>
          <a:bodyPr>
            <a:normAutofit/>
          </a:bodyPr>
          <a:lstStyle>
            <a:lvl1pPr marL="0" indent="0" algn="l">
              <a:lnSpc>
                <a:spcPct val="90000"/>
              </a:lnSpc>
              <a:spcBef>
                <a:spcPts val="0"/>
              </a:spcBef>
              <a:buNone/>
              <a:defRPr sz="1800" b="0">
                <a:solidFill>
                  <a:schemeClr val="bg1"/>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dirty="0"/>
              <a:t>Click to edit Master subtitle style</a:t>
            </a:r>
          </a:p>
        </p:txBody>
      </p:sp>
    </p:spTree>
    <p:custDataLst>
      <p:tags r:id="rId1"/>
    </p:custDataLst>
    <p:extLst>
      <p:ext uri="{BB962C8B-B14F-4D97-AF65-F5344CB8AC3E}">
        <p14:creationId xmlns:p14="http://schemas.microsoft.com/office/powerpoint/2010/main" val="282543792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able of Contents">
    <p:spTree>
      <p:nvGrpSpPr>
        <p:cNvPr id="1" name=""/>
        <p:cNvGrpSpPr/>
        <p:nvPr/>
      </p:nvGrpSpPr>
      <p:grpSpPr>
        <a:xfrm>
          <a:off x="0" y="0"/>
          <a:ext cx="0" cy="0"/>
          <a:chOff x="0" y="0"/>
          <a:chExt cx="0" cy="0"/>
        </a:xfrm>
      </p:grpSpPr>
      <p:sp>
        <p:nvSpPr>
          <p:cNvPr id="8" name="Rectangle 7"/>
          <p:cNvSpPr/>
          <p:nvPr userDrawn="1"/>
        </p:nvSpPr>
        <p:spPr>
          <a:xfrm>
            <a:off x="0" y="-1"/>
            <a:ext cx="9144000" cy="6126164"/>
          </a:xfrm>
          <a:prstGeom prst="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458739" indent="-458739">
              <a:buClr>
                <a:schemeClr val="bg1"/>
              </a:buClr>
              <a:buFont typeface="+mj-lt"/>
              <a:buAutoNum type="arabicPeriod"/>
              <a:defRPr b="1">
                <a:solidFill>
                  <a:schemeClr val="tx1"/>
                </a:solidFill>
              </a:defRPr>
            </a:lvl1pPr>
            <a:lvl2pPr marL="801603" indent="-342864">
              <a:buClr>
                <a:schemeClr val="bg1"/>
              </a:buClr>
              <a:buFont typeface="+mj-lt"/>
              <a:buAutoNum type="alphaUcPeriod"/>
              <a:defRPr b="1">
                <a:solidFill>
                  <a:schemeClr val="tx1"/>
                </a:solidFill>
              </a:defRPr>
            </a:lvl2pPr>
            <a:lvl3pPr marL="1144466" indent="-342864">
              <a:buClr>
                <a:schemeClr val="bg1"/>
              </a:buClr>
              <a:buFont typeface="+mj-lt"/>
              <a:buAutoNum type="romanLcPeriod"/>
              <a:defRPr b="1">
                <a:solidFill>
                  <a:schemeClr val="tx1"/>
                </a:solidFill>
              </a:defRPr>
            </a:lvl3pPr>
            <a:lvl4pPr marL="1485742" indent="-342864">
              <a:buClr>
                <a:schemeClr val="bg1"/>
              </a:buClr>
              <a:buFont typeface="+mj-lt"/>
              <a:buAutoNum type="alphaLcPeriod"/>
              <a:defRPr b="1">
                <a:solidFill>
                  <a:schemeClr val="tx1"/>
                </a:solidFill>
              </a:defRPr>
            </a:lvl4pPr>
            <a:lvl5pPr>
              <a:defRPr b="1">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A3AE2D8E-3827-4FF2-A38C-950E2480A791}" type="slidenum">
              <a:rPr lang="en-US" smtClean="0"/>
              <a:t>‹#›</a:t>
            </a:fld>
            <a:endParaRPr lang="en-US"/>
          </a:p>
        </p:txBody>
      </p:sp>
      <p:sp>
        <p:nvSpPr>
          <p:cNvPr id="7" name="Rectangle 6"/>
          <p:cNvSpPr/>
          <p:nvPr userDrawn="1"/>
        </p:nvSpPr>
        <p:spPr>
          <a:xfrm>
            <a:off x="6340540" y="0"/>
            <a:ext cx="2347334" cy="1371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ustDataLst>
      <p:tags r:id="rId1"/>
    </p:custDataLst>
    <p:extLst>
      <p:ext uri="{BB962C8B-B14F-4D97-AF65-F5344CB8AC3E}">
        <p14:creationId xmlns:p14="http://schemas.microsoft.com/office/powerpoint/2010/main" val="3016478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Number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8739" indent="-458739">
              <a:buClr>
                <a:schemeClr val="accent5"/>
              </a:buClr>
              <a:buFont typeface="+mj-lt"/>
              <a:buAutoNum type="arabicPeriod"/>
              <a:defRPr b="0">
                <a:solidFill>
                  <a:schemeClr val="tx1"/>
                </a:solidFill>
              </a:defRPr>
            </a:lvl1pPr>
            <a:lvl2pPr marL="801603" indent="-342864">
              <a:buClr>
                <a:schemeClr val="accent5"/>
              </a:buClr>
              <a:buFont typeface="+mj-lt"/>
              <a:buAutoNum type="alphaUcPeriod"/>
              <a:defRPr b="0">
                <a:solidFill>
                  <a:schemeClr val="tx1"/>
                </a:solidFill>
              </a:defRPr>
            </a:lvl2pPr>
            <a:lvl3pPr marL="1144466" indent="-342864">
              <a:buClr>
                <a:schemeClr val="accent5"/>
              </a:buClr>
              <a:buFont typeface="+mj-lt"/>
              <a:buAutoNum type="romanLcPeriod"/>
              <a:defRPr b="0">
                <a:solidFill>
                  <a:schemeClr val="tx1"/>
                </a:solidFill>
              </a:defRPr>
            </a:lvl3pPr>
            <a:lvl4pPr marL="1485742" indent="-342864">
              <a:buClr>
                <a:schemeClr val="accent5"/>
              </a:buClr>
              <a:buFont typeface="+mj-lt"/>
              <a:buAutoNum type="alphaLcPeriod"/>
              <a:defRPr b="0">
                <a:solidFill>
                  <a:schemeClr val="tx1"/>
                </a:solidFill>
              </a:defRPr>
            </a:lvl4pPr>
            <a:lvl5pPr>
              <a:defRPr b="1">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A3AE2D8E-3827-4FF2-A38C-950E2480A791}" type="slidenum">
              <a:rPr lang="en-US" smtClean="0"/>
              <a:t>‹#›</a:t>
            </a:fld>
            <a:endParaRPr lang="en-US"/>
          </a:p>
        </p:txBody>
      </p:sp>
      <p:sp>
        <p:nvSpPr>
          <p:cNvPr id="7" name="Rectangle 6"/>
          <p:cNvSpPr/>
          <p:nvPr userDrawn="1"/>
        </p:nvSpPr>
        <p:spPr>
          <a:xfrm>
            <a:off x="6340540" y="0"/>
            <a:ext cx="2347334" cy="1371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ustDataLst>
      <p:tags r:id="rId1"/>
    </p:custDataLst>
    <p:extLst>
      <p:ext uri="{BB962C8B-B14F-4D97-AF65-F5344CB8AC3E}">
        <p14:creationId xmlns:p14="http://schemas.microsoft.com/office/powerpoint/2010/main" val="2025379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1951" y="1207009"/>
            <a:ext cx="4114800" cy="4919155"/>
          </a:xfrm>
        </p:spPr>
        <p:txBody>
          <a:bodyPr>
            <a:normAutofit/>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6178" y="1207009"/>
            <a:ext cx="4115872" cy="4919155"/>
          </a:xfrm>
        </p:spPr>
        <p:txBody>
          <a:bodyPr>
            <a:normAutofit/>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3AE2D8E-3827-4FF2-A38C-950E2480A791}" type="slidenum">
              <a:rPr lang="en-US" smtClean="0"/>
              <a:t>‹#›</a:t>
            </a:fld>
            <a:endParaRPr lang="en-US"/>
          </a:p>
        </p:txBody>
      </p:sp>
    </p:spTree>
    <p:custDataLst>
      <p:tags r:id="rId1"/>
    </p:custDataLst>
    <p:extLst>
      <p:ext uri="{BB962C8B-B14F-4D97-AF65-F5344CB8AC3E}">
        <p14:creationId xmlns:p14="http://schemas.microsoft.com/office/powerpoint/2010/main" val="1678529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361950" y="1207008"/>
            <a:ext cx="4115872" cy="457200"/>
          </a:xfrm>
        </p:spPr>
        <p:txBody>
          <a:bodyPr anchor="t">
            <a:noAutofit/>
          </a:bodyPr>
          <a:lstStyle>
            <a:lvl1pPr marL="0" indent="0">
              <a:buNone/>
              <a:defRPr sz="2400" b="1">
                <a:solidFill>
                  <a:schemeClr val="accent1"/>
                </a:solidFill>
              </a:defRPr>
            </a:lvl1pPr>
            <a:lvl2pPr marL="457152" indent="0">
              <a:buNone/>
              <a:defRPr sz="2000" b="1"/>
            </a:lvl2pPr>
            <a:lvl3pPr marL="914303" indent="0">
              <a:buNone/>
              <a:defRPr sz="1800" b="1"/>
            </a:lvl3pPr>
            <a:lvl4pPr marL="1371455" indent="0">
              <a:buNone/>
              <a:defRPr sz="1600" b="1"/>
            </a:lvl4pPr>
            <a:lvl5pPr marL="1828606" indent="0">
              <a:buNone/>
              <a:defRPr sz="1600" b="1"/>
            </a:lvl5pPr>
            <a:lvl6pPr marL="2285758" indent="0">
              <a:buNone/>
              <a:defRPr sz="1600" b="1"/>
            </a:lvl6pPr>
            <a:lvl7pPr marL="2742909" indent="0">
              <a:buNone/>
              <a:defRPr sz="1600" b="1"/>
            </a:lvl7pPr>
            <a:lvl8pPr marL="3200061" indent="0">
              <a:buNone/>
              <a:defRPr sz="1600" b="1"/>
            </a:lvl8pPr>
            <a:lvl9pPr marL="3657212" indent="0">
              <a:buNone/>
              <a:defRPr sz="1600" b="1"/>
            </a:lvl9pPr>
          </a:lstStyle>
          <a:p>
            <a:pPr lvl="0"/>
            <a:r>
              <a:rPr lang="en-US" dirty="0"/>
              <a:t>Click to edit text styles</a:t>
            </a:r>
          </a:p>
        </p:txBody>
      </p:sp>
      <p:sp>
        <p:nvSpPr>
          <p:cNvPr id="4" name="Content Placeholder 3"/>
          <p:cNvSpPr>
            <a:spLocks noGrp="1"/>
          </p:cNvSpPr>
          <p:nvPr>
            <p:ph sz="half" idx="2"/>
          </p:nvPr>
        </p:nvSpPr>
        <p:spPr>
          <a:xfrm>
            <a:off x="361950" y="1743075"/>
            <a:ext cx="4115872" cy="4383088"/>
          </a:xfrm>
        </p:spPr>
        <p:txBody>
          <a:bodyPr>
            <a:normAutofit/>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666178" y="1207008"/>
            <a:ext cx="4115872" cy="457200"/>
          </a:xfrm>
        </p:spPr>
        <p:txBody>
          <a:bodyPr anchor="t">
            <a:noAutofit/>
          </a:bodyPr>
          <a:lstStyle>
            <a:lvl1pPr marL="0" indent="0">
              <a:buNone/>
              <a:defRPr sz="2400" b="1">
                <a:solidFill>
                  <a:schemeClr val="accent1"/>
                </a:solidFill>
              </a:defRPr>
            </a:lvl1pPr>
            <a:lvl2pPr marL="457152" indent="0">
              <a:buNone/>
              <a:defRPr sz="2000" b="1"/>
            </a:lvl2pPr>
            <a:lvl3pPr marL="914303" indent="0">
              <a:buNone/>
              <a:defRPr sz="1800" b="1"/>
            </a:lvl3pPr>
            <a:lvl4pPr marL="1371455" indent="0">
              <a:buNone/>
              <a:defRPr sz="1600" b="1"/>
            </a:lvl4pPr>
            <a:lvl5pPr marL="1828606" indent="0">
              <a:buNone/>
              <a:defRPr sz="1600" b="1"/>
            </a:lvl5pPr>
            <a:lvl6pPr marL="2285758" indent="0">
              <a:buNone/>
              <a:defRPr sz="1600" b="1"/>
            </a:lvl6pPr>
            <a:lvl7pPr marL="2742909" indent="0">
              <a:buNone/>
              <a:defRPr sz="1600" b="1"/>
            </a:lvl7pPr>
            <a:lvl8pPr marL="3200061" indent="0">
              <a:buNone/>
              <a:defRPr sz="1600" b="1"/>
            </a:lvl8pPr>
            <a:lvl9pPr marL="3657212" indent="0">
              <a:buNone/>
              <a:defRPr sz="1600" b="1"/>
            </a:lvl9pPr>
          </a:lstStyle>
          <a:p>
            <a:pPr lvl="0"/>
            <a:r>
              <a:rPr lang="en-US" dirty="0"/>
              <a:t>Click to edit text styles</a:t>
            </a:r>
          </a:p>
        </p:txBody>
      </p:sp>
      <p:sp>
        <p:nvSpPr>
          <p:cNvPr id="6" name="Content Placeholder 5"/>
          <p:cNvSpPr>
            <a:spLocks noGrp="1"/>
          </p:cNvSpPr>
          <p:nvPr>
            <p:ph sz="quarter" idx="4"/>
          </p:nvPr>
        </p:nvSpPr>
        <p:spPr>
          <a:xfrm>
            <a:off x="4666178" y="1743075"/>
            <a:ext cx="4115872" cy="4383088"/>
          </a:xfrm>
        </p:spPr>
        <p:txBody>
          <a:bodyPr>
            <a:normAutofit/>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A3AE2D8E-3827-4FF2-A38C-950E2480A791}" type="slidenum">
              <a:rPr lang="en-US" smtClean="0"/>
              <a:t>‹#›</a:t>
            </a:fld>
            <a:endParaRPr lang="en-US"/>
          </a:p>
        </p:txBody>
      </p:sp>
    </p:spTree>
    <p:custDataLst>
      <p:tags r:id="rId1"/>
    </p:custDataLst>
    <p:extLst>
      <p:ext uri="{BB962C8B-B14F-4D97-AF65-F5344CB8AC3E}">
        <p14:creationId xmlns:p14="http://schemas.microsoft.com/office/powerpoint/2010/main" val="2078069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A3AE2D8E-3827-4FF2-A38C-950E2480A791}" type="slidenum">
              <a:rPr lang="en-US" smtClean="0"/>
              <a:t>‹#›</a:t>
            </a:fld>
            <a:endParaRPr lang="en-US"/>
          </a:p>
        </p:txBody>
      </p:sp>
    </p:spTree>
    <p:custDataLst>
      <p:tags r:id="rId1"/>
    </p:custDataLst>
    <p:extLst>
      <p:ext uri="{BB962C8B-B14F-4D97-AF65-F5344CB8AC3E}">
        <p14:creationId xmlns:p14="http://schemas.microsoft.com/office/powerpoint/2010/main" val="1927135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Orange">
    <p:spTree>
      <p:nvGrpSpPr>
        <p:cNvPr id="1" name=""/>
        <p:cNvGrpSpPr/>
        <p:nvPr/>
      </p:nvGrpSpPr>
      <p:grpSpPr>
        <a:xfrm>
          <a:off x="0" y="0"/>
          <a:ext cx="0" cy="0"/>
          <a:chOff x="0" y="0"/>
          <a:chExt cx="0" cy="0"/>
        </a:xfrm>
      </p:grpSpPr>
      <p:sp>
        <p:nvSpPr>
          <p:cNvPr id="8" name="Rectangle 7"/>
          <p:cNvSpPr/>
          <p:nvPr userDrawn="1"/>
        </p:nvSpPr>
        <p:spPr>
          <a:xfrm>
            <a:off x="0" y="0"/>
            <a:ext cx="9144000" cy="5715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361951" y="2811146"/>
            <a:ext cx="8420100" cy="1782764"/>
          </a:xfrm>
        </p:spPr>
        <p:txBody>
          <a:bodyPr anchor="b">
            <a:normAutofit/>
          </a:bodyPr>
          <a:lstStyle>
            <a:lvl1pPr algn="l">
              <a:defRPr sz="4799"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361951" y="4633595"/>
            <a:ext cx="8420100" cy="914400"/>
          </a:xfrm>
        </p:spPr>
        <p:txBody>
          <a:bodyPr anchor="t">
            <a:normAutofit/>
          </a:bodyPr>
          <a:lstStyle>
            <a:lvl1pPr marL="0" indent="0">
              <a:buNone/>
              <a:defRPr sz="1800">
                <a:solidFill>
                  <a:schemeClr val="bg1"/>
                </a:solidFill>
              </a:defRPr>
            </a:lvl1pPr>
            <a:lvl2pPr marL="457152" indent="0">
              <a:buNone/>
              <a:defRPr sz="1800">
                <a:solidFill>
                  <a:schemeClr val="tx1">
                    <a:tint val="75000"/>
                  </a:schemeClr>
                </a:solidFill>
              </a:defRPr>
            </a:lvl2pPr>
            <a:lvl3pPr marL="914303" indent="0">
              <a:buNone/>
              <a:defRPr sz="1600">
                <a:solidFill>
                  <a:schemeClr val="tx1">
                    <a:tint val="75000"/>
                  </a:schemeClr>
                </a:solidFill>
              </a:defRPr>
            </a:lvl3pPr>
            <a:lvl4pPr marL="1371455" indent="0">
              <a:buNone/>
              <a:defRPr sz="1400">
                <a:solidFill>
                  <a:schemeClr val="tx1">
                    <a:tint val="75000"/>
                  </a:schemeClr>
                </a:solidFill>
              </a:defRPr>
            </a:lvl4pPr>
            <a:lvl5pPr marL="1828606" indent="0">
              <a:buNone/>
              <a:defRPr sz="1400">
                <a:solidFill>
                  <a:schemeClr val="tx1">
                    <a:tint val="75000"/>
                  </a:schemeClr>
                </a:solidFill>
              </a:defRPr>
            </a:lvl5pPr>
            <a:lvl6pPr marL="2285758" indent="0">
              <a:buNone/>
              <a:defRPr sz="1400">
                <a:solidFill>
                  <a:schemeClr val="tx1">
                    <a:tint val="75000"/>
                  </a:schemeClr>
                </a:solidFill>
              </a:defRPr>
            </a:lvl6pPr>
            <a:lvl7pPr marL="2742909" indent="0">
              <a:buNone/>
              <a:defRPr sz="1400">
                <a:solidFill>
                  <a:schemeClr val="tx1">
                    <a:tint val="75000"/>
                  </a:schemeClr>
                </a:solidFill>
              </a:defRPr>
            </a:lvl7pPr>
            <a:lvl8pPr marL="3200061" indent="0">
              <a:buNone/>
              <a:defRPr sz="1400">
                <a:solidFill>
                  <a:schemeClr val="tx1">
                    <a:tint val="75000"/>
                  </a:schemeClr>
                </a:solidFill>
              </a:defRPr>
            </a:lvl8pPr>
            <a:lvl9pPr marL="3657212" indent="0">
              <a:buNone/>
              <a:defRPr sz="1400">
                <a:solidFill>
                  <a:schemeClr val="tx1">
                    <a:tint val="75000"/>
                  </a:schemeClr>
                </a:solidFill>
              </a:defRPr>
            </a:lvl9pPr>
          </a:lstStyle>
          <a:p>
            <a:pPr lvl="0"/>
            <a:r>
              <a:rPr lang="en-US"/>
              <a:t>Edit Master text styles</a:t>
            </a:r>
          </a:p>
        </p:txBody>
      </p:sp>
    </p:spTree>
    <p:custDataLst>
      <p:tags r:id="rId1"/>
    </p:custDataLst>
    <p:extLst>
      <p:ext uri="{BB962C8B-B14F-4D97-AF65-F5344CB8AC3E}">
        <p14:creationId xmlns:p14="http://schemas.microsoft.com/office/powerpoint/2010/main" val="3218158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Section Header Orange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8AC59C-50A9-457A-89CF-4FFE1AE399D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24980" b="13333"/>
          <a:stretch/>
        </p:blipFill>
        <p:spPr>
          <a:xfrm>
            <a:off x="0" y="0"/>
            <a:ext cx="9144000" cy="5711252"/>
          </a:xfrm>
          <a:prstGeom prst="rect">
            <a:avLst/>
          </a:prstGeom>
        </p:spPr>
      </p:pic>
      <p:sp>
        <p:nvSpPr>
          <p:cNvPr id="2" name="Title 1"/>
          <p:cNvSpPr>
            <a:spLocks noGrp="1"/>
          </p:cNvSpPr>
          <p:nvPr>
            <p:ph type="ctrTitle"/>
          </p:nvPr>
        </p:nvSpPr>
        <p:spPr>
          <a:xfrm>
            <a:off x="361951" y="2807208"/>
            <a:ext cx="8420100" cy="1783081"/>
          </a:xfrm>
        </p:spPr>
        <p:txBody>
          <a:bodyPr anchor="b">
            <a:noAutofit/>
          </a:bodyPr>
          <a:lstStyle>
            <a:lvl1pPr>
              <a:lnSpc>
                <a:spcPct val="90000"/>
              </a:lnSpc>
              <a:defRPr sz="4799">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61951" y="4636009"/>
            <a:ext cx="8420100" cy="914400"/>
          </a:xfrm>
        </p:spPr>
        <p:txBody>
          <a:bodyPr>
            <a:normAutofit/>
          </a:bodyPr>
          <a:lstStyle>
            <a:lvl1pPr marL="0" indent="0" algn="l">
              <a:lnSpc>
                <a:spcPct val="90000"/>
              </a:lnSpc>
              <a:spcBef>
                <a:spcPts val="0"/>
              </a:spcBef>
              <a:buNone/>
              <a:defRPr sz="1800" b="0">
                <a:solidFill>
                  <a:schemeClr val="bg1"/>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a:t>Click to edit Master subtitle style</a:t>
            </a:r>
            <a:endParaRPr lang="en-US" dirty="0"/>
          </a:p>
        </p:txBody>
      </p:sp>
    </p:spTree>
    <p:custDataLst>
      <p:tags r:id="rId1"/>
    </p:custDataLst>
    <p:extLst>
      <p:ext uri="{BB962C8B-B14F-4D97-AF65-F5344CB8AC3E}">
        <p14:creationId xmlns:p14="http://schemas.microsoft.com/office/powerpoint/2010/main" val="262613723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Section Header Orange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165260-5F47-4C84-B4DA-BF999603A5D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25612" b="17355"/>
          <a:stretch/>
        </p:blipFill>
        <p:spPr>
          <a:xfrm>
            <a:off x="0" y="0"/>
            <a:ext cx="9144000" cy="5715000"/>
          </a:xfrm>
          <a:prstGeom prst="rect">
            <a:avLst/>
          </a:prstGeom>
        </p:spPr>
      </p:pic>
      <p:sp>
        <p:nvSpPr>
          <p:cNvPr id="2" name="Title 1"/>
          <p:cNvSpPr>
            <a:spLocks noGrp="1"/>
          </p:cNvSpPr>
          <p:nvPr>
            <p:ph type="ctrTitle"/>
          </p:nvPr>
        </p:nvSpPr>
        <p:spPr>
          <a:xfrm>
            <a:off x="361951" y="2807208"/>
            <a:ext cx="8420100" cy="1783081"/>
          </a:xfrm>
        </p:spPr>
        <p:txBody>
          <a:bodyPr anchor="b">
            <a:noAutofit/>
          </a:bodyPr>
          <a:lstStyle>
            <a:lvl1pPr>
              <a:lnSpc>
                <a:spcPct val="90000"/>
              </a:lnSpc>
              <a:defRPr sz="4799">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61951" y="4636009"/>
            <a:ext cx="8420100" cy="914400"/>
          </a:xfrm>
        </p:spPr>
        <p:txBody>
          <a:bodyPr>
            <a:normAutofit/>
          </a:bodyPr>
          <a:lstStyle>
            <a:lvl1pPr marL="0" indent="0" algn="l">
              <a:lnSpc>
                <a:spcPct val="90000"/>
              </a:lnSpc>
              <a:spcBef>
                <a:spcPts val="0"/>
              </a:spcBef>
              <a:buNone/>
              <a:defRPr sz="1800" b="0">
                <a:solidFill>
                  <a:schemeClr val="bg1"/>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a:t>Click to edit Master subtitle style</a:t>
            </a:r>
            <a:endParaRPr lang="en-US" dirty="0"/>
          </a:p>
        </p:txBody>
      </p:sp>
    </p:spTree>
    <p:custDataLst>
      <p:tags r:id="rId1"/>
    </p:custDataLst>
    <p:extLst>
      <p:ext uri="{BB962C8B-B14F-4D97-AF65-F5344CB8AC3E}">
        <p14:creationId xmlns:p14="http://schemas.microsoft.com/office/powerpoint/2010/main" val="51024452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Section Header Orange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39DFEB-9FC5-4D81-9820-C1A97912BA03}"/>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5" r="10046"/>
          <a:stretch/>
        </p:blipFill>
        <p:spPr>
          <a:xfrm>
            <a:off x="2080" y="0"/>
            <a:ext cx="9141922" cy="5715000"/>
          </a:xfrm>
          <a:prstGeom prst="rect">
            <a:avLst/>
          </a:prstGeom>
        </p:spPr>
      </p:pic>
      <p:sp>
        <p:nvSpPr>
          <p:cNvPr id="2" name="Title 1"/>
          <p:cNvSpPr>
            <a:spLocks noGrp="1"/>
          </p:cNvSpPr>
          <p:nvPr>
            <p:ph type="ctrTitle"/>
          </p:nvPr>
        </p:nvSpPr>
        <p:spPr>
          <a:xfrm>
            <a:off x="361951" y="2807208"/>
            <a:ext cx="8420100" cy="1783081"/>
          </a:xfrm>
        </p:spPr>
        <p:txBody>
          <a:bodyPr anchor="b">
            <a:noAutofit/>
          </a:bodyPr>
          <a:lstStyle>
            <a:lvl1pPr>
              <a:lnSpc>
                <a:spcPct val="90000"/>
              </a:lnSpc>
              <a:defRPr sz="4799">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61951" y="4636009"/>
            <a:ext cx="8420100" cy="914400"/>
          </a:xfrm>
        </p:spPr>
        <p:txBody>
          <a:bodyPr>
            <a:normAutofit/>
          </a:bodyPr>
          <a:lstStyle>
            <a:lvl1pPr marL="0" indent="0" algn="l">
              <a:lnSpc>
                <a:spcPct val="90000"/>
              </a:lnSpc>
              <a:spcBef>
                <a:spcPts val="0"/>
              </a:spcBef>
              <a:buNone/>
              <a:defRPr sz="1800" b="0">
                <a:solidFill>
                  <a:schemeClr val="bg1"/>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a:t>Click to edit Master subtitle style</a:t>
            </a:r>
            <a:endParaRPr lang="en-US" dirty="0"/>
          </a:p>
        </p:txBody>
      </p:sp>
    </p:spTree>
    <p:custDataLst>
      <p:tags r:id="rId1"/>
    </p:custDataLst>
    <p:extLst>
      <p:ext uri="{BB962C8B-B14F-4D97-AF65-F5344CB8AC3E}">
        <p14:creationId xmlns:p14="http://schemas.microsoft.com/office/powerpoint/2010/main" val="154499847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Blue">
    <p:spTree>
      <p:nvGrpSpPr>
        <p:cNvPr id="1" name=""/>
        <p:cNvGrpSpPr/>
        <p:nvPr/>
      </p:nvGrpSpPr>
      <p:grpSpPr>
        <a:xfrm>
          <a:off x="0" y="0"/>
          <a:ext cx="0" cy="0"/>
          <a:chOff x="0" y="0"/>
          <a:chExt cx="0" cy="0"/>
        </a:xfrm>
      </p:grpSpPr>
      <p:sp>
        <p:nvSpPr>
          <p:cNvPr id="8" name="Rectangle 7"/>
          <p:cNvSpPr/>
          <p:nvPr userDrawn="1"/>
        </p:nvSpPr>
        <p:spPr>
          <a:xfrm>
            <a:off x="0" y="0"/>
            <a:ext cx="9144000" cy="5715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361951" y="2811146"/>
            <a:ext cx="8420100" cy="1782764"/>
          </a:xfrm>
        </p:spPr>
        <p:txBody>
          <a:bodyPr anchor="b">
            <a:normAutofit/>
          </a:bodyPr>
          <a:lstStyle>
            <a:lvl1pPr algn="l">
              <a:defRPr sz="4799"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361951" y="4633595"/>
            <a:ext cx="8420100" cy="914400"/>
          </a:xfrm>
        </p:spPr>
        <p:txBody>
          <a:bodyPr anchor="t">
            <a:normAutofit/>
          </a:bodyPr>
          <a:lstStyle>
            <a:lvl1pPr marL="0" indent="0">
              <a:buNone/>
              <a:defRPr sz="1800">
                <a:solidFill>
                  <a:schemeClr val="bg1"/>
                </a:solidFill>
              </a:defRPr>
            </a:lvl1pPr>
            <a:lvl2pPr marL="457152" indent="0">
              <a:buNone/>
              <a:defRPr sz="1800">
                <a:solidFill>
                  <a:schemeClr val="tx1">
                    <a:tint val="75000"/>
                  </a:schemeClr>
                </a:solidFill>
              </a:defRPr>
            </a:lvl2pPr>
            <a:lvl3pPr marL="914303" indent="0">
              <a:buNone/>
              <a:defRPr sz="1600">
                <a:solidFill>
                  <a:schemeClr val="tx1">
                    <a:tint val="75000"/>
                  </a:schemeClr>
                </a:solidFill>
              </a:defRPr>
            </a:lvl3pPr>
            <a:lvl4pPr marL="1371455" indent="0">
              <a:buNone/>
              <a:defRPr sz="1400">
                <a:solidFill>
                  <a:schemeClr val="tx1">
                    <a:tint val="75000"/>
                  </a:schemeClr>
                </a:solidFill>
              </a:defRPr>
            </a:lvl4pPr>
            <a:lvl5pPr marL="1828606" indent="0">
              <a:buNone/>
              <a:defRPr sz="1400">
                <a:solidFill>
                  <a:schemeClr val="tx1">
                    <a:tint val="75000"/>
                  </a:schemeClr>
                </a:solidFill>
              </a:defRPr>
            </a:lvl5pPr>
            <a:lvl6pPr marL="2285758" indent="0">
              <a:buNone/>
              <a:defRPr sz="1400">
                <a:solidFill>
                  <a:schemeClr val="tx1">
                    <a:tint val="75000"/>
                  </a:schemeClr>
                </a:solidFill>
              </a:defRPr>
            </a:lvl6pPr>
            <a:lvl7pPr marL="2742909" indent="0">
              <a:buNone/>
              <a:defRPr sz="1400">
                <a:solidFill>
                  <a:schemeClr val="tx1">
                    <a:tint val="75000"/>
                  </a:schemeClr>
                </a:solidFill>
              </a:defRPr>
            </a:lvl7pPr>
            <a:lvl8pPr marL="3200061" indent="0">
              <a:buNone/>
              <a:defRPr sz="1400">
                <a:solidFill>
                  <a:schemeClr val="tx1">
                    <a:tint val="75000"/>
                  </a:schemeClr>
                </a:solidFill>
              </a:defRPr>
            </a:lvl8pPr>
            <a:lvl9pPr marL="3657212" indent="0">
              <a:buNone/>
              <a:defRPr sz="1400">
                <a:solidFill>
                  <a:schemeClr val="tx1">
                    <a:tint val="75000"/>
                  </a:schemeClr>
                </a:solidFill>
              </a:defRPr>
            </a:lvl9pPr>
          </a:lstStyle>
          <a:p>
            <a:pPr lvl="0"/>
            <a:r>
              <a:rPr lang="en-US"/>
              <a:t>Edit Master text styles</a:t>
            </a:r>
          </a:p>
        </p:txBody>
      </p:sp>
    </p:spTree>
    <p:custDataLst>
      <p:tags r:id="rId1"/>
    </p:custDataLst>
    <p:extLst>
      <p:ext uri="{BB962C8B-B14F-4D97-AF65-F5344CB8AC3E}">
        <p14:creationId xmlns:p14="http://schemas.microsoft.com/office/powerpoint/2010/main" val="1577623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Blu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40F805-3E7F-4947-BD1D-179F24E386C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13114" r="3622" b="7544"/>
          <a:stretch/>
        </p:blipFill>
        <p:spPr>
          <a:xfrm>
            <a:off x="0" y="0"/>
            <a:ext cx="9144000" cy="5715000"/>
          </a:xfrm>
          <a:prstGeom prst="rect">
            <a:avLst/>
          </a:prstGeom>
        </p:spPr>
      </p:pic>
      <p:sp>
        <p:nvSpPr>
          <p:cNvPr id="2" name="Title 1"/>
          <p:cNvSpPr>
            <a:spLocks noGrp="1"/>
          </p:cNvSpPr>
          <p:nvPr>
            <p:ph type="ctrTitle"/>
          </p:nvPr>
        </p:nvSpPr>
        <p:spPr>
          <a:xfrm>
            <a:off x="361951" y="2807208"/>
            <a:ext cx="8420100" cy="1783081"/>
          </a:xfrm>
        </p:spPr>
        <p:txBody>
          <a:bodyPr anchor="b">
            <a:noAutofit/>
          </a:bodyPr>
          <a:lstStyle>
            <a:lvl1pPr>
              <a:lnSpc>
                <a:spcPct val="90000"/>
              </a:lnSpc>
              <a:defRPr sz="4799">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61951" y="4636009"/>
            <a:ext cx="8420100" cy="914400"/>
          </a:xfrm>
        </p:spPr>
        <p:txBody>
          <a:bodyPr>
            <a:normAutofit/>
          </a:bodyPr>
          <a:lstStyle>
            <a:lvl1pPr marL="0" indent="0" algn="l">
              <a:lnSpc>
                <a:spcPct val="90000"/>
              </a:lnSpc>
              <a:spcBef>
                <a:spcPts val="0"/>
              </a:spcBef>
              <a:buNone/>
              <a:defRPr sz="1800" b="0">
                <a:solidFill>
                  <a:schemeClr val="bg1"/>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a:t>Click to edit Master subtitle style</a:t>
            </a:r>
            <a:endParaRPr lang="en-US" dirty="0"/>
          </a:p>
        </p:txBody>
      </p:sp>
    </p:spTree>
    <p:custDataLst>
      <p:tags r:id="rId1"/>
    </p:custDataLst>
    <p:extLst>
      <p:ext uri="{BB962C8B-B14F-4D97-AF65-F5344CB8AC3E}">
        <p14:creationId xmlns:p14="http://schemas.microsoft.com/office/powerpoint/2010/main" val="36534333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Section Header Blue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3553C9-4C35-4280-99BE-940D07B1AEB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21991" b="13333"/>
          <a:stretch/>
        </p:blipFill>
        <p:spPr>
          <a:xfrm>
            <a:off x="0" y="0"/>
            <a:ext cx="9144000" cy="5715000"/>
          </a:xfrm>
          <a:prstGeom prst="rect">
            <a:avLst/>
          </a:prstGeom>
        </p:spPr>
      </p:pic>
      <p:sp>
        <p:nvSpPr>
          <p:cNvPr id="2" name="Title 1"/>
          <p:cNvSpPr>
            <a:spLocks noGrp="1"/>
          </p:cNvSpPr>
          <p:nvPr>
            <p:ph type="ctrTitle"/>
          </p:nvPr>
        </p:nvSpPr>
        <p:spPr>
          <a:xfrm>
            <a:off x="361951" y="2807208"/>
            <a:ext cx="8420100" cy="1783081"/>
          </a:xfrm>
        </p:spPr>
        <p:txBody>
          <a:bodyPr anchor="b">
            <a:noAutofit/>
          </a:bodyPr>
          <a:lstStyle>
            <a:lvl1pPr>
              <a:lnSpc>
                <a:spcPct val="90000"/>
              </a:lnSpc>
              <a:defRPr sz="4799">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61951" y="4636009"/>
            <a:ext cx="8420100" cy="914400"/>
          </a:xfrm>
        </p:spPr>
        <p:txBody>
          <a:bodyPr>
            <a:normAutofit/>
          </a:bodyPr>
          <a:lstStyle>
            <a:lvl1pPr marL="0" indent="0" algn="l">
              <a:lnSpc>
                <a:spcPct val="90000"/>
              </a:lnSpc>
              <a:spcBef>
                <a:spcPts val="0"/>
              </a:spcBef>
              <a:buNone/>
              <a:defRPr sz="1800" b="0">
                <a:solidFill>
                  <a:schemeClr val="bg1"/>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a:t>Click to edit Master subtitle style</a:t>
            </a:r>
            <a:endParaRPr lang="en-US" dirty="0"/>
          </a:p>
        </p:txBody>
      </p:sp>
    </p:spTree>
    <p:custDataLst>
      <p:tags r:id="rId1"/>
    </p:custDataLst>
    <p:extLst>
      <p:ext uri="{BB962C8B-B14F-4D97-AF65-F5344CB8AC3E}">
        <p14:creationId xmlns:p14="http://schemas.microsoft.com/office/powerpoint/2010/main" val="118485126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Section Header Blue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4AFE83-924A-442F-B2B9-735E29B1891A}"/>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25595" b="17328"/>
          <a:stretch/>
        </p:blipFill>
        <p:spPr>
          <a:xfrm>
            <a:off x="0" y="0"/>
            <a:ext cx="9144000" cy="5715000"/>
          </a:xfrm>
          <a:prstGeom prst="rect">
            <a:avLst/>
          </a:prstGeom>
        </p:spPr>
      </p:pic>
      <p:sp>
        <p:nvSpPr>
          <p:cNvPr id="2" name="Title 1"/>
          <p:cNvSpPr>
            <a:spLocks noGrp="1"/>
          </p:cNvSpPr>
          <p:nvPr>
            <p:ph type="ctrTitle"/>
          </p:nvPr>
        </p:nvSpPr>
        <p:spPr>
          <a:xfrm>
            <a:off x="361951" y="2807208"/>
            <a:ext cx="8420100" cy="1783081"/>
          </a:xfrm>
        </p:spPr>
        <p:txBody>
          <a:bodyPr anchor="b">
            <a:noAutofit/>
          </a:bodyPr>
          <a:lstStyle>
            <a:lvl1pPr>
              <a:lnSpc>
                <a:spcPct val="90000"/>
              </a:lnSpc>
              <a:defRPr sz="4799">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61951" y="4636009"/>
            <a:ext cx="8420100" cy="914400"/>
          </a:xfrm>
        </p:spPr>
        <p:txBody>
          <a:bodyPr>
            <a:normAutofit/>
          </a:bodyPr>
          <a:lstStyle>
            <a:lvl1pPr marL="0" indent="0" algn="l">
              <a:lnSpc>
                <a:spcPct val="90000"/>
              </a:lnSpc>
              <a:spcBef>
                <a:spcPts val="0"/>
              </a:spcBef>
              <a:buNone/>
              <a:defRPr sz="1800" b="0">
                <a:solidFill>
                  <a:schemeClr val="bg1"/>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a:t>Click to edit Master subtitle style</a:t>
            </a:r>
            <a:endParaRPr lang="en-US" dirty="0"/>
          </a:p>
        </p:txBody>
      </p:sp>
    </p:spTree>
    <p:custDataLst>
      <p:tags r:id="rId1"/>
    </p:custDataLst>
    <p:extLst>
      <p:ext uri="{BB962C8B-B14F-4D97-AF65-F5344CB8AC3E}">
        <p14:creationId xmlns:p14="http://schemas.microsoft.com/office/powerpoint/2010/main" val="157328203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Section Header Blu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35C521-D7F6-4C96-88D5-A3FD7B5A2B3A}"/>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r="10010"/>
          <a:stretch/>
        </p:blipFill>
        <p:spPr>
          <a:xfrm>
            <a:off x="2080" y="2"/>
            <a:ext cx="9141922" cy="5715000"/>
          </a:xfrm>
          <a:prstGeom prst="rect">
            <a:avLst/>
          </a:prstGeom>
        </p:spPr>
      </p:pic>
      <p:sp>
        <p:nvSpPr>
          <p:cNvPr id="2" name="Title 1"/>
          <p:cNvSpPr>
            <a:spLocks noGrp="1"/>
          </p:cNvSpPr>
          <p:nvPr>
            <p:ph type="ctrTitle"/>
          </p:nvPr>
        </p:nvSpPr>
        <p:spPr>
          <a:xfrm>
            <a:off x="361951" y="2807208"/>
            <a:ext cx="8420100" cy="1783081"/>
          </a:xfrm>
        </p:spPr>
        <p:txBody>
          <a:bodyPr anchor="b">
            <a:noAutofit/>
          </a:bodyPr>
          <a:lstStyle>
            <a:lvl1pPr>
              <a:lnSpc>
                <a:spcPct val="90000"/>
              </a:lnSpc>
              <a:defRPr sz="4799">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61951" y="4636009"/>
            <a:ext cx="8420100" cy="914400"/>
          </a:xfrm>
        </p:spPr>
        <p:txBody>
          <a:bodyPr>
            <a:normAutofit/>
          </a:bodyPr>
          <a:lstStyle>
            <a:lvl1pPr marL="0" indent="0" algn="l">
              <a:lnSpc>
                <a:spcPct val="90000"/>
              </a:lnSpc>
              <a:spcBef>
                <a:spcPts val="0"/>
              </a:spcBef>
              <a:buNone/>
              <a:defRPr sz="1800" b="0">
                <a:solidFill>
                  <a:schemeClr val="bg1"/>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a:t>Click to edit Master subtitle style</a:t>
            </a:r>
            <a:endParaRPr lang="en-US" dirty="0"/>
          </a:p>
        </p:txBody>
      </p:sp>
    </p:spTree>
    <p:custDataLst>
      <p:tags r:id="rId1"/>
    </p:custDataLst>
    <p:extLst>
      <p:ext uri="{BB962C8B-B14F-4D97-AF65-F5344CB8AC3E}">
        <p14:creationId xmlns:p14="http://schemas.microsoft.com/office/powerpoint/2010/main" val="353658396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Gray">
    <p:spTree>
      <p:nvGrpSpPr>
        <p:cNvPr id="1" name=""/>
        <p:cNvGrpSpPr/>
        <p:nvPr/>
      </p:nvGrpSpPr>
      <p:grpSpPr>
        <a:xfrm>
          <a:off x="0" y="0"/>
          <a:ext cx="0" cy="0"/>
          <a:chOff x="0" y="0"/>
          <a:chExt cx="0" cy="0"/>
        </a:xfrm>
      </p:grpSpPr>
      <p:sp>
        <p:nvSpPr>
          <p:cNvPr id="8" name="Rectangle 7"/>
          <p:cNvSpPr/>
          <p:nvPr userDrawn="1"/>
        </p:nvSpPr>
        <p:spPr>
          <a:xfrm>
            <a:off x="0" y="0"/>
            <a:ext cx="9144000" cy="5715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361951" y="2811146"/>
            <a:ext cx="8420100" cy="1782764"/>
          </a:xfrm>
        </p:spPr>
        <p:txBody>
          <a:bodyPr anchor="b">
            <a:normAutofit/>
          </a:bodyPr>
          <a:lstStyle>
            <a:lvl1pPr algn="l">
              <a:defRPr sz="4799"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361951" y="4633595"/>
            <a:ext cx="8420100" cy="914400"/>
          </a:xfrm>
        </p:spPr>
        <p:txBody>
          <a:bodyPr anchor="t">
            <a:normAutofit/>
          </a:bodyPr>
          <a:lstStyle>
            <a:lvl1pPr marL="0" indent="0">
              <a:buNone/>
              <a:defRPr sz="1800">
                <a:solidFill>
                  <a:schemeClr val="bg1"/>
                </a:solidFill>
              </a:defRPr>
            </a:lvl1pPr>
            <a:lvl2pPr marL="457152" indent="0">
              <a:buNone/>
              <a:defRPr sz="1800">
                <a:solidFill>
                  <a:schemeClr val="tx1">
                    <a:tint val="75000"/>
                  </a:schemeClr>
                </a:solidFill>
              </a:defRPr>
            </a:lvl2pPr>
            <a:lvl3pPr marL="914303" indent="0">
              <a:buNone/>
              <a:defRPr sz="1600">
                <a:solidFill>
                  <a:schemeClr val="tx1">
                    <a:tint val="75000"/>
                  </a:schemeClr>
                </a:solidFill>
              </a:defRPr>
            </a:lvl3pPr>
            <a:lvl4pPr marL="1371455" indent="0">
              <a:buNone/>
              <a:defRPr sz="1400">
                <a:solidFill>
                  <a:schemeClr val="tx1">
                    <a:tint val="75000"/>
                  </a:schemeClr>
                </a:solidFill>
              </a:defRPr>
            </a:lvl4pPr>
            <a:lvl5pPr marL="1828606" indent="0">
              <a:buNone/>
              <a:defRPr sz="1400">
                <a:solidFill>
                  <a:schemeClr val="tx1">
                    <a:tint val="75000"/>
                  </a:schemeClr>
                </a:solidFill>
              </a:defRPr>
            </a:lvl5pPr>
            <a:lvl6pPr marL="2285758" indent="0">
              <a:buNone/>
              <a:defRPr sz="1400">
                <a:solidFill>
                  <a:schemeClr val="tx1">
                    <a:tint val="75000"/>
                  </a:schemeClr>
                </a:solidFill>
              </a:defRPr>
            </a:lvl6pPr>
            <a:lvl7pPr marL="2742909" indent="0">
              <a:buNone/>
              <a:defRPr sz="1400">
                <a:solidFill>
                  <a:schemeClr val="tx1">
                    <a:tint val="75000"/>
                  </a:schemeClr>
                </a:solidFill>
              </a:defRPr>
            </a:lvl7pPr>
            <a:lvl8pPr marL="3200061" indent="0">
              <a:buNone/>
              <a:defRPr sz="1400">
                <a:solidFill>
                  <a:schemeClr val="tx1">
                    <a:tint val="75000"/>
                  </a:schemeClr>
                </a:solidFill>
              </a:defRPr>
            </a:lvl8pPr>
            <a:lvl9pPr marL="3657212" indent="0">
              <a:buNone/>
              <a:defRPr sz="1400">
                <a:solidFill>
                  <a:schemeClr val="tx1">
                    <a:tint val="75000"/>
                  </a:schemeClr>
                </a:solidFill>
              </a:defRPr>
            </a:lvl9pPr>
          </a:lstStyle>
          <a:p>
            <a:pPr lvl="0"/>
            <a:r>
              <a:rPr lang="en-US"/>
              <a:t>Edit Master text styles</a:t>
            </a:r>
          </a:p>
        </p:txBody>
      </p:sp>
    </p:spTree>
    <p:custDataLst>
      <p:tags r:id="rId1"/>
    </p:custDataLst>
    <p:extLst>
      <p:ext uri="{BB962C8B-B14F-4D97-AF65-F5344CB8AC3E}">
        <p14:creationId xmlns:p14="http://schemas.microsoft.com/office/powerpoint/2010/main" val="24961870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Section Header Gray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986BDE-4AE3-442C-9BAA-15CD5CD9AED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21991" b="13333"/>
          <a:stretch/>
        </p:blipFill>
        <p:spPr>
          <a:xfrm>
            <a:off x="0" y="0"/>
            <a:ext cx="9144000" cy="5715000"/>
          </a:xfrm>
          <a:prstGeom prst="rect">
            <a:avLst/>
          </a:prstGeom>
        </p:spPr>
      </p:pic>
      <p:sp>
        <p:nvSpPr>
          <p:cNvPr id="2" name="Title 1"/>
          <p:cNvSpPr>
            <a:spLocks noGrp="1"/>
          </p:cNvSpPr>
          <p:nvPr>
            <p:ph type="ctrTitle"/>
          </p:nvPr>
        </p:nvSpPr>
        <p:spPr>
          <a:xfrm>
            <a:off x="361951" y="2807208"/>
            <a:ext cx="8420100" cy="1783081"/>
          </a:xfrm>
        </p:spPr>
        <p:txBody>
          <a:bodyPr anchor="b">
            <a:noAutofit/>
          </a:bodyPr>
          <a:lstStyle>
            <a:lvl1pPr>
              <a:lnSpc>
                <a:spcPct val="90000"/>
              </a:lnSpc>
              <a:defRPr sz="4799">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61951" y="4636009"/>
            <a:ext cx="8420100" cy="914400"/>
          </a:xfrm>
        </p:spPr>
        <p:txBody>
          <a:bodyPr>
            <a:normAutofit/>
          </a:bodyPr>
          <a:lstStyle>
            <a:lvl1pPr marL="0" indent="0" algn="l">
              <a:lnSpc>
                <a:spcPct val="90000"/>
              </a:lnSpc>
              <a:spcBef>
                <a:spcPts val="0"/>
              </a:spcBef>
              <a:buNone/>
              <a:defRPr sz="1800" b="0">
                <a:solidFill>
                  <a:schemeClr val="bg1"/>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a:t>Click to edit Master subtitle style</a:t>
            </a:r>
            <a:endParaRPr lang="en-US" dirty="0"/>
          </a:p>
        </p:txBody>
      </p:sp>
    </p:spTree>
    <p:custDataLst>
      <p:tags r:id="rId1"/>
    </p:custDataLst>
    <p:extLst>
      <p:ext uri="{BB962C8B-B14F-4D97-AF65-F5344CB8AC3E}">
        <p14:creationId xmlns:p14="http://schemas.microsoft.com/office/powerpoint/2010/main" val="268938429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Section Header Gray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4A3678-AB0F-4A33-8C97-52657CEC37F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25601" r="11" b="17355"/>
          <a:stretch/>
        </p:blipFill>
        <p:spPr>
          <a:xfrm>
            <a:off x="2078" y="1"/>
            <a:ext cx="9144000" cy="5715000"/>
          </a:xfrm>
          <a:prstGeom prst="rect">
            <a:avLst/>
          </a:prstGeom>
        </p:spPr>
      </p:pic>
      <p:sp>
        <p:nvSpPr>
          <p:cNvPr id="2" name="Title 1"/>
          <p:cNvSpPr>
            <a:spLocks noGrp="1"/>
          </p:cNvSpPr>
          <p:nvPr>
            <p:ph type="ctrTitle"/>
          </p:nvPr>
        </p:nvSpPr>
        <p:spPr>
          <a:xfrm>
            <a:off x="361951" y="2807208"/>
            <a:ext cx="8420100" cy="1783081"/>
          </a:xfrm>
        </p:spPr>
        <p:txBody>
          <a:bodyPr anchor="b">
            <a:noAutofit/>
          </a:bodyPr>
          <a:lstStyle>
            <a:lvl1pPr>
              <a:lnSpc>
                <a:spcPct val="90000"/>
              </a:lnSpc>
              <a:defRPr sz="4799">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61951" y="4636009"/>
            <a:ext cx="8420100" cy="914400"/>
          </a:xfrm>
        </p:spPr>
        <p:txBody>
          <a:bodyPr>
            <a:normAutofit/>
          </a:bodyPr>
          <a:lstStyle>
            <a:lvl1pPr marL="0" indent="0" algn="l">
              <a:lnSpc>
                <a:spcPct val="90000"/>
              </a:lnSpc>
              <a:spcBef>
                <a:spcPts val="0"/>
              </a:spcBef>
              <a:buNone/>
              <a:defRPr sz="1800" b="0">
                <a:solidFill>
                  <a:schemeClr val="bg1"/>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a:t>Click to edit Master subtitle style</a:t>
            </a:r>
            <a:endParaRPr lang="en-US" dirty="0"/>
          </a:p>
        </p:txBody>
      </p:sp>
    </p:spTree>
    <p:custDataLst>
      <p:tags r:id="rId1"/>
    </p:custDataLst>
    <p:extLst>
      <p:ext uri="{BB962C8B-B14F-4D97-AF65-F5344CB8AC3E}">
        <p14:creationId xmlns:p14="http://schemas.microsoft.com/office/powerpoint/2010/main" val="241864049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Section Header Gray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4F0925-6B67-4344-9E60-9A859B65767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1" r="10012"/>
          <a:stretch/>
        </p:blipFill>
        <p:spPr>
          <a:xfrm>
            <a:off x="0" y="0"/>
            <a:ext cx="9141922" cy="5715000"/>
          </a:xfrm>
          <a:prstGeom prst="rect">
            <a:avLst/>
          </a:prstGeom>
        </p:spPr>
      </p:pic>
      <p:sp>
        <p:nvSpPr>
          <p:cNvPr id="2" name="Title 1"/>
          <p:cNvSpPr>
            <a:spLocks noGrp="1"/>
          </p:cNvSpPr>
          <p:nvPr>
            <p:ph type="ctrTitle"/>
          </p:nvPr>
        </p:nvSpPr>
        <p:spPr>
          <a:xfrm>
            <a:off x="361951" y="2807208"/>
            <a:ext cx="8420100" cy="1783081"/>
          </a:xfrm>
        </p:spPr>
        <p:txBody>
          <a:bodyPr anchor="b">
            <a:noAutofit/>
          </a:bodyPr>
          <a:lstStyle>
            <a:lvl1pPr>
              <a:lnSpc>
                <a:spcPct val="90000"/>
              </a:lnSpc>
              <a:defRPr sz="4799">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61951" y="4636009"/>
            <a:ext cx="8420100" cy="914400"/>
          </a:xfrm>
        </p:spPr>
        <p:txBody>
          <a:bodyPr>
            <a:normAutofit/>
          </a:bodyPr>
          <a:lstStyle>
            <a:lvl1pPr marL="0" indent="0" algn="l">
              <a:lnSpc>
                <a:spcPct val="90000"/>
              </a:lnSpc>
              <a:spcBef>
                <a:spcPts val="0"/>
              </a:spcBef>
              <a:buNone/>
              <a:defRPr sz="1800" b="0">
                <a:solidFill>
                  <a:schemeClr val="bg1"/>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a:t>Click to edit Master subtitle style</a:t>
            </a:r>
            <a:endParaRPr lang="en-US" dirty="0"/>
          </a:p>
        </p:txBody>
      </p:sp>
    </p:spTree>
    <p:custDataLst>
      <p:tags r:id="rId1"/>
    </p:custDataLst>
    <p:extLst>
      <p:ext uri="{BB962C8B-B14F-4D97-AF65-F5344CB8AC3E}">
        <p14:creationId xmlns:p14="http://schemas.microsoft.com/office/powerpoint/2010/main" val="353281976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fld id="{A3AE2D8E-3827-4FF2-A38C-950E2480A791}" type="slidenum">
              <a:rPr lang="en-US" smtClean="0"/>
              <a:pPr/>
              <a:t>‹#›</a:t>
            </a:fld>
            <a:endParaRPr lang="en-US" dirty="0"/>
          </a:p>
        </p:txBody>
      </p:sp>
    </p:spTree>
    <p:custDataLst>
      <p:tags r:id="rId1"/>
    </p:custDataLst>
    <p:extLst>
      <p:ext uri="{BB962C8B-B14F-4D97-AF65-F5344CB8AC3E}">
        <p14:creationId xmlns:p14="http://schemas.microsoft.com/office/powerpoint/2010/main" val="690467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Gra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059563-2944-4566-96E0-E61A54CACB00}"/>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13114" r="3622" b="7545"/>
          <a:stretch/>
        </p:blipFill>
        <p:spPr>
          <a:xfrm>
            <a:off x="0" y="0"/>
            <a:ext cx="9144000" cy="5715000"/>
          </a:xfrm>
          <a:prstGeom prst="rect">
            <a:avLst/>
          </a:prstGeom>
        </p:spPr>
      </p:pic>
      <p:sp>
        <p:nvSpPr>
          <p:cNvPr id="2" name="Title 1"/>
          <p:cNvSpPr>
            <a:spLocks noGrp="1"/>
          </p:cNvSpPr>
          <p:nvPr>
            <p:ph type="ctrTitle"/>
          </p:nvPr>
        </p:nvSpPr>
        <p:spPr>
          <a:xfrm>
            <a:off x="361950" y="2807208"/>
            <a:ext cx="8420101" cy="1783081"/>
          </a:xfrm>
        </p:spPr>
        <p:txBody>
          <a:bodyPr anchor="b">
            <a:noAutofit/>
          </a:bodyPr>
          <a:lstStyle>
            <a:lvl1pPr>
              <a:lnSpc>
                <a:spcPct val="90000"/>
              </a:lnSpc>
              <a:defRPr sz="4799">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61950" y="4636009"/>
            <a:ext cx="8420101" cy="914400"/>
          </a:xfrm>
        </p:spPr>
        <p:txBody>
          <a:bodyPr>
            <a:normAutofit/>
          </a:bodyPr>
          <a:lstStyle>
            <a:lvl1pPr marL="0" indent="0" algn="l">
              <a:lnSpc>
                <a:spcPct val="90000"/>
              </a:lnSpc>
              <a:spcBef>
                <a:spcPts val="0"/>
              </a:spcBef>
              <a:buNone/>
              <a:defRPr sz="1800" b="0">
                <a:solidFill>
                  <a:schemeClr val="bg1"/>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a:t>Click to edit Master subtitle style</a:t>
            </a:r>
            <a:endParaRPr lang="en-US" dirty="0"/>
          </a:p>
        </p:txBody>
      </p:sp>
    </p:spTree>
    <p:custDataLst>
      <p:tags r:id="rId1"/>
    </p:custDataLst>
    <p:extLst>
      <p:ext uri="{BB962C8B-B14F-4D97-AF65-F5344CB8AC3E}">
        <p14:creationId xmlns:p14="http://schemas.microsoft.com/office/powerpoint/2010/main" val="400094323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Image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971822B-46CE-4673-8710-CF00DFA6262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
            <a:ext cx="9144000" cy="5715000"/>
          </a:xfrm>
          <a:prstGeom prst="rect">
            <a:avLst/>
          </a:prstGeom>
          <a:noFill/>
          <a:ln>
            <a:noFill/>
          </a:ln>
        </p:spPr>
      </p:pic>
      <p:sp>
        <p:nvSpPr>
          <p:cNvPr id="2" name="Title 1"/>
          <p:cNvSpPr>
            <a:spLocks noGrp="1"/>
          </p:cNvSpPr>
          <p:nvPr userDrawn="1">
            <p:ph type="ctrTitle"/>
          </p:nvPr>
        </p:nvSpPr>
        <p:spPr>
          <a:xfrm>
            <a:off x="361951" y="1564851"/>
            <a:ext cx="4550181" cy="3120273"/>
          </a:xfrm>
        </p:spPr>
        <p:txBody>
          <a:bodyPr anchor="ctr">
            <a:noAutofit/>
          </a:bodyPr>
          <a:lstStyle>
            <a:lvl1pPr>
              <a:lnSpc>
                <a:spcPct val="90000"/>
              </a:lnSpc>
              <a:defRPr sz="4799">
                <a:solidFill>
                  <a:schemeClr val="bg1"/>
                </a:solidFill>
                <a:effectLst/>
              </a:defRPr>
            </a:lvl1pPr>
          </a:lstStyle>
          <a:p>
            <a:r>
              <a:rPr lang="en-US"/>
              <a:t>Click to edit Master title style</a:t>
            </a:r>
            <a:endParaRPr lang="en-US" dirty="0"/>
          </a:p>
        </p:txBody>
      </p:sp>
      <p:sp>
        <p:nvSpPr>
          <p:cNvPr id="3" name="Subtitle 2"/>
          <p:cNvSpPr>
            <a:spLocks noGrp="1"/>
          </p:cNvSpPr>
          <p:nvPr userDrawn="1">
            <p:ph type="subTitle" idx="1"/>
          </p:nvPr>
        </p:nvSpPr>
        <p:spPr>
          <a:xfrm>
            <a:off x="361951" y="4708703"/>
            <a:ext cx="4550181" cy="548640"/>
          </a:xfrm>
        </p:spPr>
        <p:txBody>
          <a:bodyPr>
            <a:normAutofit/>
          </a:bodyPr>
          <a:lstStyle>
            <a:lvl1pPr marL="0" indent="0" algn="l">
              <a:lnSpc>
                <a:spcPct val="90000"/>
              </a:lnSpc>
              <a:spcBef>
                <a:spcPts val="0"/>
              </a:spcBef>
              <a:buNone/>
              <a:defRPr sz="1800" b="0">
                <a:solidFill>
                  <a:schemeClr val="bg1"/>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a:t>Click to edit Master subtitle style</a:t>
            </a:r>
            <a:endParaRPr lang="en-US" dirty="0"/>
          </a:p>
        </p:txBody>
      </p:sp>
    </p:spTree>
    <p:custDataLst>
      <p:tags r:id="rId1"/>
    </p:custDataLst>
    <p:extLst>
      <p:ext uri="{BB962C8B-B14F-4D97-AF65-F5344CB8AC3E}">
        <p14:creationId xmlns:p14="http://schemas.microsoft.com/office/powerpoint/2010/main" val="3986925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Image 2">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 y="0"/>
            <a:ext cx="9143999" cy="5715000"/>
          </a:xfrm>
          <a:prstGeom prst="rect">
            <a:avLst/>
          </a:prstGeom>
        </p:spPr>
      </p:pic>
      <p:sp>
        <p:nvSpPr>
          <p:cNvPr id="2" name="Title 1"/>
          <p:cNvSpPr>
            <a:spLocks noGrp="1"/>
          </p:cNvSpPr>
          <p:nvPr userDrawn="1">
            <p:ph type="ctrTitle"/>
          </p:nvPr>
        </p:nvSpPr>
        <p:spPr>
          <a:xfrm>
            <a:off x="361951" y="1564851"/>
            <a:ext cx="4550181" cy="3120273"/>
          </a:xfrm>
        </p:spPr>
        <p:txBody>
          <a:bodyPr anchor="ctr">
            <a:noAutofit/>
          </a:bodyPr>
          <a:lstStyle>
            <a:lvl1pPr>
              <a:lnSpc>
                <a:spcPct val="90000"/>
              </a:lnSpc>
              <a:defRPr sz="4799">
                <a:solidFill>
                  <a:schemeClr val="bg1"/>
                </a:solidFill>
                <a:effectLst/>
              </a:defRPr>
            </a:lvl1pPr>
          </a:lstStyle>
          <a:p>
            <a:r>
              <a:rPr lang="en-US"/>
              <a:t>Click to edit Master title style</a:t>
            </a:r>
            <a:endParaRPr lang="en-US" dirty="0"/>
          </a:p>
        </p:txBody>
      </p:sp>
      <p:sp>
        <p:nvSpPr>
          <p:cNvPr id="3" name="Subtitle 2"/>
          <p:cNvSpPr>
            <a:spLocks noGrp="1"/>
          </p:cNvSpPr>
          <p:nvPr userDrawn="1">
            <p:ph type="subTitle" idx="1"/>
          </p:nvPr>
        </p:nvSpPr>
        <p:spPr>
          <a:xfrm>
            <a:off x="361951" y="4708703"/>
            <a:ext cx="4550181" cy="548640"/>
          </a:xfrm>
        </p:spPr>
        <p:txBody>
          <a:bodyPr>
            <a:normAutofit/>
          </a:bodyPr>
          <a:lstStyle>
            <a:lvl1pPr marL="0" indent="0" algn="l">
              <a:lnSpc>
                <a:spcPct val="90000"/>
              </a:lnSpc>
              <a:spcBef>
                <a:spcPts val="0"/>
              </a:spcBef>
              <a:buNone/>
              <a:defRPr sz="1800" b="0">
                <a:solidFill>
                  <a:schemeClr val="bg1"/>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a:t>Click to edit Master subtitle style</a:t>
            </a:r>
            <a:endParaRPr lang="en-US" dirty="0"/>
          </a:p>
        </p:txBody>
      </p:sp>
    </p:spTree>
    <p:custDataLst>
      <p:tags r:id="rId1"/>
    </p:custDataLst>
    <p:extLst>
      <p:ext uri="{BB962C8B-B14F-4D97-AF65-F5344CB8AC3E}">
        <p14:creationId xmlns:p14="http://schemas.microsoft.com/office/powerpoint/2010/main" val="73476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Image 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02B071-9365-4AC8-9839-8347D806446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316"/>
            <a:ext cx="9144000" cy="5715317"/>
          </a:xfrm>
          <a:prstGeom prst="rect">
            <a:avLst/>
          </a:prstGeom>
        </p:spPr>
      </p:pic>
      <p:sp>
        <p:nvSpPr>
          <p:cNvPr id="2" name="Title 1"/>
          <p:cNvSpPr>
            <a:spLocks noGrp="1"/>
          </p:cNvSpPr>
          <p:nvPr>
            <p:ph type="ctrTitle"/>
          </p:nvPr>
        </p:nvSpPr>
        <p:spPr>
          <a:xfrm>
            <a:off x="361951" y="1564851"/>
            <a:ext cx="4550181" cy="3120273"/>
          </a:xfrm>
        </p:spPr>
        <p:txBody>
          <a:bodyPr anchor="ctr">
            <a:noAutofit/>
          </a:bodyPr>
          <a:lstStyle>
            <a:lvl1pPr>
              <a:lnSpc>
                <a:spcPct val="90000"/>
              </a:lnSpc>
              <a:defRPr sz="4799">
                <a:solidFill>
                  <a:schemeClr val="bg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361951" y="4708703"/>
            <a:ext cx="4550181" cy="548640"/>
          </a:xfrm>
        </p:spPr>
        <p:txBody>
          <a:bodyPr>
            <a:normAutofit/>
          </a:bodyPr>
          <a:lstStyle>
            <a:lvl1pPr marL="0" indent="0" algn="l">
              <a:lnSpc>
                <a:spcPct val="90000"/>
              </a:lnSpc>
              <a:spcBef>
                <a:spcPts val="0"/>
              </a:spcBef>
              <a:buNone/>
              <a:defRPr sz="1800" b="0">
                <a:solidFill>
                  <a:schemeClr val="bg1"/>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a:t>Click to edit Master subtitle style</a:t>
            </a:r>
            <a:endParaRPr lang="en-US" dirty="0"/>
          </a:p>
        </p:txBody>
      </p:sp>
    </p:spTree>
    <p:custDataLst>
      <p:tags r:id="rId1"/>
    </p:custDataLst>
    <p:extLst>
      <p:ext uri="{BB962C8B-B14F-4D97-AF65-F5344CB8AC3E}">
        <p14:creationId xmlns:p14="http://schemas.microsoft.com/office/powerpoint/2010/main" val="1882325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Image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09D56A-2A9D-4506-9AEC-21C2C66300D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316"/>
            <a:ext cx="9144000" cy="5715317"/>
          </a:xfrm>
          <a:prstGeom prst="rect">
            <a:avLst/>
          </a:prstGeom>
        </p:spPr>
      </p:pic>
      <p:sp>
        <p:nvSpPr>
          <p:cNvPr id="2" name="Title 1"/>
          <p:cNvSpPr>
            <a:spLocks noGrp="1"/>
          </p:cNvSpPr>
          <p:nvPr>
            <p:ph type="ctrTitle"/>
          </p:nvPr>
        </p:nvSpPr>
        <p:spPr>
          <a:xfrm>
            <a:off x="361951" y="1564851"/>
            <a:ext cx="4550181" cy="3120273"/>
          </a:xfrm>
        </p:spPr>
        <p:txBody>
          <a:bodyPr anchor="ctr">
            <a:noAutofit/>
          </a:bodyPr>
          <a:lstStyle>
            <a:lvl1pPr>
              <a:lnSpc>
                <a:spcPct val="90000"/>
              </a:lnSpc>
              <a:defRPr sz="4799">
                <a:solidFill>
                  <a:schemeClr val="bg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361951" y="4708703"/>
            <a:ext cx="4550181" cy="548640"/>
          </a:xfrm>
        </p:spPr>
        <p:txBody>
          <a:bodyPr>
            <a:normAutofit/>
          </a:bodyPr>
          <a:lstStyle>
            <a:lvl1pPr marL="0" indent="0" algn="l">
              <a:lnSpc>
                <a:spcPct val="90000"/>
              </a:lnSpc>
              <a:spcBef>
                <a:spcPts val="0"/>
              </a:spcBef>
              <a:buNone/>
              <a:defRPr sz="1800" b="0">
                <a:solidFill>
                  <a:schemeClr val="bg1"/>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a:t>Click to edit Master subtitle style</a:t>
            </a:r>
            <a:endParaRPr lang="en-US" dirty="0"/>
          </a:p>
        </p:txBody>
      </p:sp>
    </p:spTree>
    <p:custDataLst>
      <p:tags r:id="rId1"/>
    </p:custDataLst>
    <p:extLst>
      <p:ext uri="{BB962C8B-B14F-4D97-AF65-F5344CB8AC3E}">
        <p14:creationId xmlns:p14="http://schemas.microsoft.com/office/powerpoint/2010/main" val="2660830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Image 5">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8003E3-97D5-4210-BE1B-C1DA527353FA}"/>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 y="0"/>
            <a:ext cx="9143999" cy="5715000"/>
          </a:xfrm>
          <a:prstGeom prst="rect">
            <a:avLst/>
          </a:prstGeom>
        </p:spPr>
      </p:pic>
      <p:sp>
        <p:nvSpPr>
          <p:cNvPr id="2" name="Title 1"/>
          <p:cNvSpPr>
            <a:spLocks noGrp="1"/>
          </p:cNvSpPr>
          <p:nvPr>
            <p:ph type="ctrTitle"/>
          </p:nvPr>
        </p:nvSpPr>
        <p:spPr>
          <a:xfrm>
            <a:off x="361951" y="1564851"/>
            <a:ext cx="4550181" cy="3120273"/>
          </a:xfrm>
        </p:spPr>
        <p:txBody>
          <a:bodyPr anchor="ctr">
            <a:noAutofit/>
          </a:bodyPr>
          <a:lstStyle>
            <a:lvl1pPr>
              <a:lnSpc>
                <a:spcPct val="90000"/>
              </a:lnSpc>
              <a:defRPr sz="4799">
                <a:solidFill>
                  <a:schemeClr val="bg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361951" y="4708703"/>
            <a:ext cx="4550181" cy="548640"/>
          </a:xfrm>
        </p:spPr>
        <p:txBody>
          <a:bodyPr>
            <a:normAutofit/>
          </a:bodyPr>
          <a:lstStyle>
            <a:lvl1pPr marL="0" indent="0" algn="l">
              <a:lnSpc>
                <a:spcPct val="90000"/>
              </a:lnSpc>
              <a:spcBef>
                <a:spcPts val="0"/>
              </a:spcBef>
              <a:buNone/>
              <a:defRPr sz="1800" b="0">
                <a:solidFill>
                  <a:schemeClr val="bg1"/>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a:t>Click to edit Master subtitle style</a:t>
            </a:r>
            <a:endParaRPr lang="en-US" dirty="0"/>
          </a:p>
        </p:txBody>
      </p:sp>
    </p:spTree>
    <p:custDataLst>
      <p:tags r:id="rId1"/>
    </p:custDataLst>
    <p:extLst>
      <p:ext uri="{BB962C8B-B14F-4D97-AF65-F5344CB8AC3E}">
        <p14:creationId xmlns:p14="http://schemas.microsoft.com/office/powerpoint/2010/main" val="483184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A3AE2D8E-3827-4FF2-A38C-950E2480A791}" type="slidenum">
              <a:rPr lang="en-US" smtClean="0"/>
              <a:t>‹#›</a:t>
            </a:fld>
            <a:endParaRPr lang="en-US"/>
          </a:p>
        </p:txBody>
      </p:sp>
    </p:spTree>
    <p:custDataLst>
      <p:tags r:id="rId1"/>
    </p:custDataLst>
    <p:extLst>
      <p:ext uri="{BB962C8B-B14F-4D97-AF65-F5344CB8AC3E}">
        <p14:creationId xmlns:p14="http://schemas.microsoft.com/office/powerpoint/2010/main" val="327745839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ags" Target="../tags/tag2.xml"/><Relationship Id="rId35" Type="http://schemas.openxmlformats.org/officeDocument/2006/relationships/image" Target="../media/image2.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3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165" name="think-cell Slide" r:id="rId33" imgW="270" imgH="270" progId="TCLayout.ActiveDocument.1">
                  <p:embed/>
                </p:oleObj>
              </mc:Choice>
              <mc:Fallback>
                <p:oleObj name="think-cell Slide" r:id="rId33" imgW="270" imgH="270" progId="TCLayout.ActiveDocument.1">
                  <p:embed/>
                  <p:pic>
                    <p:nvPicPr>
                      <p:cNvPr id="5" name="Object 4" hidden="1"/>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2"/>
            </p:custDataLst>
          </p:nvPr>
        </p:nvSpPr>
        <p:spPr>
          <a:xfrm>
            <a:off x="1"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3200" b="1" i="0" baseline="0" dirty="0">
              <a:latin typeface="Century Gothic" panose="020B0502020202020204" pitchFamily="34" charset="0"/>
              <a:ea typeface="+mj-ea"/>
              <a:cs typeface="+mj-cs"/>
              <a:sym typeface="Century Gothic" panose="020B0502020202020204" pitchFamily="34" charset="0"/>
            </a:endParaRPr>
          </a:p>
        </p:txBody>
      </p:sp>
      <p:sp>
        <p:nvSpPr>
          <p:cNvPr id="2" name="Title Placeholder 1"/>
          <p:cNvSpPr>
            <a:spLocks noGrp="1"/>
          </p:cNvSpPr>
          <p:nvPr>
            <p:ph type="title"/>
          </p:nvPr>
        </p:nvSpPr>
        <p:spPr>
          <a:xfrm>
            <a:off x="361951" y="186801"/>
            <a:ext cx="8420100" cy="100584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61951" y="1205535"/>
            <a:ext cx="8420100" cy="492063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87874" y="6478368"/>
            <a:ext cx="429006" cy="219456"/>
          </a:xfrm>
          <a:prstGeom prst="rect">
            <a:avLst/>
          </a:prstGeom>
        </p:spPr>
        <p:txBody>
          <a:bodyPr vert="horz" lIns="91440" tIns="45720" rIns="91440" bIns="45720" rtlCol="0" anchor="ctr"/>
          <a:lstStyle>
            <a:lvl1pPr algn="l">
              <a:defRPr sz="800" b="0">
                <a:solidFill>
                  <a:schemeClr val="tx2"/>
                </a:solidFill>
              </a:defRPr>
            </a:lvl1pPr>
          </a:lstStyle>
          <a:p>
            <a:fld id="{A3AE2D8E-3827-4FF2-A38C-950E2480A791}" type="slidenum">
              <a:rPr lang="en-US" smtClean="0"/>
              <a:pPr/>
              <a:t>‹#›</a:t>
            </a:fld>
            <a:endParaRPr lang="en-US" dirty="0"/>
          </a:p>
        </p:txBody>
      </p:sp>
      <p:sp>
        <p:nvSpPr>
          <p:cNvPr id="12" name="Rectangle 11"/>
          <p:cNvSpPr/>
          <p:nvPr userDrawn="1"/>
        </p:nvSpPr>
        <p:spPr>
          <a:xfrm>
            <a:off x="6340540" y="0"/>
            <a:ext cx="2347334" cy="1371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361950" y="6501041"/>
            <a:ext cx="4184946" cy="204118"/>
          </a:xfrm>
          <a:prstGeom prst="rect">
            <a:avLst/>
          </a:prstGeom>
        </p:spPr>
        <p:txBody>
          <a:bodyPr wrap="square">
            <a:spAutoFit/>
          </a:bodyPr>
          <a:lstStyle/>
          <a:p>
            <a:r>
              <a:rPr lang="en-US" sz="700" spc="-20" baseline="0" dirty="0">
                <a:solidFill>
                  <a:schemeClr val="tx2"/>
                </a:solidFill>
              </a:rPr>
              <a:t>© 2020. CONFIDENTIAL – Contains proprietary information. Not intended for external distribution.</a:t>
            </a:r>
          </a:p>
        </p:txBody>
      </p:sp>
      <p:pic>
        <p:nvPicPr>
          <p:cNvPr id="10" name="Picture 9"/>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7279694" y="6438791"/>
            <a:ext cx="1402674" cy="319636"/>
          </a:xfrm>
          <a:prstGeom prst="rect">
            <a:avLst/>
          </a:prstGeom>
        </p:spPr>
      </p:pic>
    </p:spTree>
    <p:custDataLst>
      <p:tags r:id="rId30"/>
    </p:custDataLst>
    <p:extLst>
      <p:ext uri="{BB962C8B-B14F-4D97-AF65-F5344CB8AC3E}">
        <p14:creationId xmlns:p14="http://schemas.microsoft.com/office/powerpoint/2010/main" val="383713164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 id="2147483834" r:id="rId18"/>
    <p:sldLayoutId id="2147483835" r:id="rId19"/>
    <p:sldLayoutId id="2147483836" r:id="rId20"/>
    <p:sldLayoutId id="2147483837" r:id="rId21"/>
    <p:sldLayoutId id="2147483838" r:id="rId22"/>
    <p:sldLayoutId id="2147483839" r:id="rId23"/>
    <p:sldLayoutId id="2147483840" r:id="rId24"/>
    <p:sldLayoutId id="2147483841" r:id="rId25"/>
    <p:sldLayoutId id="2147483842" r:id="rId26"/>
    <p:sldLayoutId id="2147483843" r:id="rId27"/>
  </p:sldLayoutIdLst>
  <p:hf hdr="0" ftr="0" dt="0"/>
  <p:txStyles>
    <p:titleStyle>
      <a:lvl1pPr algn="l" defTabSz="914303" rtl="0" eaLnBrk="1" latinLnBrk="0" hangingPunct="1">
        <a:lnSpc>
          <a:spcPct val="90000"/>
        </a:lnSpc>
        <a:spcBef>
          <a:spcPct val="0"/>
        </a:spcBef>
        <a:buNone/>
        <a:defRPr sz="3200" b="1" kern="1200">
          <a:solidFill>
            <a:schemeClr val="accent2"/>
          </a:solidFill>
          <a:latin typeface="+mj-lt"/>
          <a:ea typeface="+mj-ea"/>
          <a:cs typeface="+mj-cs"/>
        </a:defRPr>
      </a:lvl1pPr>
    </p:titleStyle>
    <p:bodyStyle>
      <a:lvl1pPr marL="285720" indent="-285720" algn="l" defTabSz="914303" rtl="0" eaLnBrk="1" latinLnBrk="0" hangingPunct="1">
        <a:spcBef>
          <a:spcPts val="1000"/>
        </a:spcBef>
        <a:buClr>
          <a:schemeClr val="accent1"/>
        </a:buClr>
        <a:buFont typeface="Symbol" panose="05050102010706020507" pitchFamily="18" charset="2"/>
        <a:buChar char=""/>
        <a:defRPr sz="2000" kern="1200">
          <a:solidFill>
            <a:schemeClr val="tx1"/>
          </a:solidFill>
          <a:latin typeface="+mn-lt"/>
          <a:ea typeface="+mn-ea"/>
          <a:cs typeface="+mn-cs"/>
        </a:defRPr>
      </a:lvl1pPr>
      <a:lvl2pPr marL="571439" indent="-285720" algn="l" defTabSz="914303" rtl="0" eaLnBrk="1" latinLnBrk="0" hangingPunct="1">
        <a:spcBef>
          <a:spcPts val="800"/>
        </a:spcBef>
        <a:buFont typeface="Arial" panose="020B0604020202020204" pitchFamily="34" charset="0"/>
        <a:buChar char="–"/>
        <a:defRPr sz="1800" kern="1200">
          <a:solidFill>
            <a:schemeClr val="tx2"/>
          </a:solidFill>
          <a:latin typeface="+mn-lt"/>
          <a:ea typeface="+mn-ea"/>
          <a:cs typeface="+mn-cs"/>
        </a:defRPr>
      </a:lvl2pPr>
      <a:lvl3pPr marL="801603" indent="-230163" algn="l" defTabSz="914303" rtl="0" eaLnBrk="1" latinLnBrk="0" hangingPunct="1">
        <a:spcBef>
          <a:spcPts val="600"/>
        </a:spcBef>
        <a:buFont typeface="Arial" panose="020B0604020202020204" pitchFamily="34" charset="0"/>
        <a:buChar char="•"/>
        <a:defRPr sz="1600" kern="1200">
          <a:solidFill>
            <a:schemeClr val="tx2"/>
          </a:solidFill>
          <a:latin typeface="+mn-lt"/>
          <a:ea typeface="+mn-ea"/>
          <a:cs typeface="+mn-cs"/>
        </a:defRPr>
      </a:lvl3pPr>
      <a:lvl4pPr marL="1027004" indent="-225402" algn="l" defTabSz="914303" rtl="0" eaLnBrk="1" latinLnBrk="0" hangingPunct="1">
        <a:spcBef>
          <a:spcPts val="400"/>
        </a:spcBef>
        <a:buFont typeface="Arial" panose="020B0604020202020204" pitchFamily="34" charset="0"/>
        <a:buChar char="–"/>
        <a:defRPr sz="1400" kern="1200">
          <a:solidFill>
            <a:schemeClr val="tx2"/>
          </a:solidFill>
          <a:latin typeface="+mn-lt"/>
          <a:ea typeface="+mn-ea"/>
          <a:cs typeface="+mn-cs"/>
        </a:defRPr>
      </a:lvl4pPr>
      <a:lvl5pPr marL="1257167" indent="-230163" algn="l" defTabSz="914303" rtl="0" eaLnBrk="1" latinLnBrk="0" hangingPunct="1">
        <a:spcBef>
          <a:spcPts val="200"/>
        </a:spcBef>
        <a:buFont typeface="Arial" panose="020B0604020202020204" pitchFamily="34" charset="0"/>
        <a:buChar char="•"/>
        <a:defRPr sz="1200" kern="1200">
          <a:solidFill>
            <a:schemeClr val="tx2"/>
          </a:solidFill>
          <a:latin typeface="+mn-lt"/>
          <a:ea typeface="+mn-ea"/>
          <a:cs typeface="+mn-cs"/>
        </a:defRPr>
      </a:lvl5pPr>
      <a:lvl6pPr marL="2514333" indent="-228576" algn="l" defTabSz="9143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85" indent="-228576" algn="l" defTabSz="9143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37" indent="-228576" algn="l" defTabSz="9143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88" indent="-228576" algn="l" defTabSz="9143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03" rtl="0" eaLnBrk="1" latinLnBrk="0" hangingPunct="1">
        <a:defRPr sz="1800" kern="1200">
          <a:solidFill>
            <a:schemeClr val="tx1"/>
          </a:solidFill>
          <a:latin typeface="+mn-lt"/>
          <a:ea typeface="+mn-ea"/>
          <a:cs typeface="+mn-cs"/>
        </a:defRPr>
      </a:lvl1pPr>
      <a:lvl2pPr marL="457152"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5" algn="l" defTabSz="914303" rtl="0" eaLnBrk="1" latinLnBrk="0" hangingPunct="1">
        <a:defRPr sz="1800" kern="1200">
          <a:solidFill>
            <a:schemeClr val="tx1"/>
          </a:solidFill>
          <a:latin typeface="+mn-lt"/>
          <a:ea typeface="+mn-ea"/>
          <a:cs typeface="+mn-cs"/>
        </a:defRPr>
      </a:lvl4pPr>
      <a:lvl5pPr marL="1828606" algn="l" defTabSz="914303" rtl="0" eaLnBrk="1" latinLnBrk="0" hangingPunct="1">
        <a:defRPr sz="1800" kern="1200">
          <a:solidFill>
            <a:schemeClr val="tx1"/>
          </a:solidFill>
          <a:latin typeface="+mn-lt"/>
          <a:ea typeface="+mn-ea"/>
          <a:cs typeface="+mn-cs"/>
        </a:defRPr>
      </a:lvl5pPr>
      <a:lvl6pPr marL="2285758" algn="l" defTabSz="914303" rtl="0" eaLnBrk="1" latinLnBrk="0" hangingPunct="1">
        <a:defRPr sz="1800" kern="1200">
          <a:solidFill>
            <a:schemeClr val="tx1"/>
          </a:solidFill>
          <a:latin typeface="+mn-lt"/>
          <a:ea typeface="+mn-ea"/>
          <a:cs typeface="+mn-cs"/>
        </a:defRPr>
      </a:lvl6pPr>
      <a:lvl7pPr marL="2742909" algn="l" defTabSz="914303" rtl="0" eaLnBrk="1" latinLnBrk="0" hangingPunct="1">
        <a:defRPr sz="1800" kern="1200">
          <a:solidFill>
            <a:schemeClr val="tx1"/>
          </a:solidFill>
          <a:latin typeface="+mn-lt"/>
          <a:ea typeface="+mn-ea"/>
          <a:cs typeface="+mn-cs"/>
        </a:defRPr>
      </a:lvl7pPr>
      <a:lvl8pPr marL="3200061" algn="l" defTabSz="914303" rtl="0" eaLnBrk="1" latinLnBrk="0" hangingPunct="1">
        <a:defRPr sz="1800" kern="1200">
          <a:solidFill>
            <a:schemeClr val="tx1"/>
          </a:solidFill>
          <a:latin typeface="+mn-lt"/>
          <a:ea typeface="+mn-ea"/>
          <a:cs typeface="+mn-cs"/>
        </a:defRPr>
      </a:lvl8pPr>
      <a:lvl9pPr marL="3657212" algn="l" defTabSz="91430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34">
          <p15:clr>
            <a:srgbClr val="F26B43"/>
          </p15:clr>
        </p15:guide>
        <p15:guide id="2" pos="2880">
          <p15:clr>
            <a:srgbClr val="F26B43"/>
          </p15:clr>
        </p15:guide>
        <p15:guide id="3" pos="228">
          <p15:clr>
            <a:srgbClr val="F26B43"/>
          </p15:clr>
        </p15:guide>
        <p15:guide id="4" pos="288">
          <p15:clr>
            <a:srgbClr val="F26B43"/>
          </p15:clr>
        </p15:guide>
        <p15:guide id="5" pos="5532">
          <p15:clr>
            <a:srgbClr val="F26B43"/>
          </p15:clr>
        </p15:guide>
        <p15:guide id="6" pos="5472">
          <p15:clr>
            <a:srgbClr val="F26B43"/>
          </p15:clr>
        </p15:guide>
        <p15:guide id="7" orient="horz" pos="3859">
          <p15:clr>
            <a:srgbClr val="F26B43"/>
          </p15:clr>
        </p15:guide>
        <p15:guide id="8" orient="horz" pos="417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HCA Houston Healthcare Clear Lake</a:t>
            </a:r>
            <a:br>
              <a:rPr lang="en-US" dirty="0"/>
            </a:br>
            <a:endParaRPr lang="en-US" sz="2200" dirty="0">
              <a:solidFill>
                <a:schemeClr val="accent1"/>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694815301"/>
              </p:ext>
            </p:extLst>
          </p:nvPr>
        </p:nvGraphicFramePr>
        <p:xfrm>
          <a:off x="482277" y="787505"/>
          <a:ext cx="8420100" cy="5913120"/>
        </p:xfrm>
        <a:graphic>
          <a:graphicData uri="http://schemas.openxmlformats.org/drawingml/2006/table">
            <a:tbl>
              <a:tblPr firstRow="1" bandRow="1">
                <a:tableStyleId>{21E4AEA4-8DFA-4A89-87EB-49C32662AFE0}</a:tableStyleId>
              </a:tblPr>
              <a:tblGrid>
                <a:gridCol w="1417613">
                  <a:extLst>
                    <a:ext uri="{9D8B030D-6E8A-4147-A177-3AD203B41FA5}">
                      <a16:colId xmlns:a16="http://schemas.microsoft.com/office/drawing/2014/main" val="1576879088"/>
                    </a:ext>
                  </a:extLst>
                </a:gridCol>
                <a:gridCol w="7002487">
                  <a:extLst>
                    <a:ext uri="{9D8B030D-6E8A-4147-A177-3AD203B41FA5}">
                      <a16:colId xmlns:a16="http://schemas.microsoft.com/office/drawing/2014/main" val="3105242401"/>
                    </a:ext>
                  </a:extLst>
                </a:gridCol>
              </a:tblGrid>
              <a:tr h="357757">
                <a:tc gridSpan="2">
                  <a:txBody>
                    <a:bodyPr/>
                    <a:lstStyle/>
                    <a:p>
                      <a:r>
                        <a:rPr lang="en-US" dirty="0"/>
                        <a:t>Rapid response- </a:t>
                      </a:r>
                      <a:r>
                        <a:rPr lang="en-US"/>
                        <a:t>higher level of care</a:t>
                      </a:r>
                      <a:endParaRPr lang="en-US" dirty="0"/>
                    </a:p>
                  </a:txBody>
                  <a:tcPr/>
                </a:tc>
                <a:tc hMerge="1">
                  <a:txBody>
                    <a:bodyPr/>
                    <a:lstStyle/>
                    <a:p>
                      <a:endParaRPr lang="en-US" dirty="0"/>
                    </a:p>
                  </a:txBody>
                  <a:tcPr/>
                </a:tc>
                <a:extLst>
                  <a:ext uri="{0D108BD9-81ED-4DB2-BD59-A6C34878D82A}">
                    <a16:rowId xmlns:a16="http://schemas.microsoft.com/office/drawing/2014/main" val="4122231338"/>
                  </a:ext>
                </a:extLst>
              </a:tr>
              <a:tr h="676308">
                <a:tc>
                  <a:txBody>
                    <a:bodyPr/>
                    <a:lstStyle/>
                    <a:p>
                      <a:pPr algn="ctr"/>
                      <a:r>
                        <a:rPr lang="en-US" sz="4000" b="1" dirty="0"/>
                        <a:t>S  </a:t>
                      </a:r>
                    </a:p>
                  </a:txBody>
                  <a:tcPr/>
                </a:tc>
                <a:tc>
                  <a:txBody>
                    <a:bodyPr/>
                    <a:lstStyle/>
                    <a:p>
                      <a:r>
                        <a:rPr lang="en-US" sz="1200" b="1" dirty="0"/>
                        <a:t>Situation</a:t>
                      </a:r>
                      <a:r>
                        <a:rPr lang="en-US" sz="1200" b="0" dirty="0">
                          <a:latin typeface="+mj-lt"/>
                        </a:rPr>
                        <a:t>:  </a:t>
                      </a:r>
                    </a:p>
                    <a:p>
                      <a:pPr marL="171450" indent="-171450">
                        <a:buFont typeface="Arial" panose="020B0604020202020204" pitchFamily="34" charset="0"/>
                        <a:buChar char="•"/>
                      </a:pPr>
                      <a:r>
                        <a:rPr lang="en-US" sz="1200" b="0" dirty="0">
                          <a:latin typeface="+mj-lt"/>
                        </a:rPr>
                        <a:t>Adult patients transported for a higher level of care are not always accompanied by a Rapid Response or ICU RN to ensure safe transport. </a:t>
                      </a:r>
                      <a:endParaRPr lang="en-US" b="0" dirty="0">
                        <a:latin typeface="+mj-lt"/>
                      </a:endParaRPr>
                    </a:p>
                  </a:txBody>
                  <a:tcPr/>
                </a:tc>
                <a:extLst>
                  <a:ext uri="{0D108BD9-81ED-4DB2-BD59-A6C34878D82A}">
                    <a16:rowId xmlns:a16="http://schemas.microsoft.com/office/drawing/2014/main" val="2187833686"/>
                  </a:ext>
                </a:extLst>
              </a:tr>
              <a:tr h="679524">
                <a:tc>
                  <a:txBody>
                    <a:bodyPr/>
                    <a:lstStyle/>
                    <a:p>
                      <a:pPr algn="ctr"/>
                      <a:r>
                        <a:rPr lang="en-US" sz="4000" b="1" dirty="0"/>
                        <a:t>B</a:t>
                      </a:r>
                    </a:p>
                  </a:txBody>
                  <a:tcPr/>
                </a:tc>
                <a:tc>
                  <a:txBody>
                    <a:bodyPr/>
                    <a:lstStyle/>
                    <a:p>
                      <a:r>
                        <a:rPr lang="en-US" sz="1200" b="1" kern="1200" dirty="0">
                          <a:solidFill>
                            <a:schemeClr val="dk1"/>
                          </a:solidFill>
                          <a:latin typeface="+mn-lt"/>
                          <a:ea typeface="+mn-ea"/>
                          <a:cs typeface="+mn-cs"/>
                        </a:rPr>
                        <a:t>Background:  </a:t>
                      </a:r>
                    </a:p>
                    <a:p>
                      <a:pPr marL="171450" indent="-171450">
                        <a:buFont typeface="Arial" panose="020B0604020202020204" pitchFamily="34" charset="0"/>
                        <a:buChar char="•"/>
                      </a:pPr>
                      <a:r>
                        <a:rPr lang="en-US" sz="1200" b="0" kern="1200" dirty="0">
                          <a:solidFill>
                            <a:schemeClr val="dk1"/>
                          </a:solidFill>
                          <a:latin typeface="+mn-lt"/>
                          <a:ea typeface="+mn-ea"/>
                          <a:cs typeface="+mn-cs"/>
                        </a:rPr>
                        <a:t>We have had 3 cases recently, where the rapid response nurse was not notified and one patient coded during transport and did not have all the appropriate supplies and equipment to care for this patient. </a:t>
                      </a:r>
                    </a:p>
                  </a:txBody>
                  <a:tcPr/>
                </a:tc>
                <a:extLst>
                  <a:ext uri="{0D108BD9-81ED-4DB2-BD59-A6C34878D82A}">
                    <a16:rowId xmlns:a16="http://schemas.microsoft.com/office/drawing/2014/main" val="549607617"/>
                  </a:ext>
                </a:extLst>
              </a:tr>
              <a:tr h="676308">
                <a:tc>
                  <a:txBody>
                    <a:bodyPr/>
                    <a:lstStyle/>
                    <a:p>
                      <a:pPr algn="ctr"/>
                      <a:r>
                        <a:rPr lang="en-US" sz="4000" b="1" dirty="0"/>
                        <a:t>A</a:t>
                      </a:r>
                    </a:p>
                  </a:txBody>
                  <a:tcPr/>
                </a:tc>
                <a:tc>
                  <a:txBody>
                    <a:bodyPr/>
                    <a:lstStyle/>
                    <a:p>
                      <a:pPr marL="0" marR="0" lvl="0" indent="0" algn="l" defTabSz="914303"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latin typeface="+mn-lt"/>
                          <a:ea typeface="+mn-ea"/>
                          <a:cs typeface="+mn-cs"/>
                        </a:rPr>
                        <a:t>Assessment</a:t>
                      </a:r>
                      <a:r>
                        <a:rPr lang="en-US" sz="1200" b="0" kern="1200" dirty="0">
                          <a:solidFill>
                            <a:schemeClr val="dk1"/>
                          </a:solidFill>
                          <a:latin typeface="+mn-lt"/>
                          <a:ea typeface="+mn-ea"/>
                          <a:cs typeface="+mn-cs"/>
                        </a:rPr>
                        <a:t>:  </a:t>
                      </a:r>
                    </a:p>
                    <a:p>
                      <a:pPr marL="171450" marR="0" lvl="0" indent="-171450" algn="l" defTabSz="91430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dk1"/>
                          </a:solidFill>
                          <a:latin typeface="+mn-lt"/>
                          <a:ea typeface="+mn-ea"/>
                          <a:cs typeface="+mn-cs"/>
                        </a:rPr>
                        <a:t>Patients were not safely transported on a monitor with a stable airway. </a:t>
                      </a:r>
                    </a:p>
                    <a:p>
                      <a:pPr marL="171450" marR="0" lvl="0" indent="-171450" algn="l" defTabSz="91430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dk1"/>
                          </a:solidFill>
                          <a:latin typeface="+mn-lt"/>
                          <a:ea typeface="+mn-ea"/>
                          <a:cs typeface="+mn-cs"/>
                        </a:rPr>
                        <a:t>Rapid response or critical care nurse should be included in stabilization and transport of patients to a higher level of care.  </a:t>
                      </a:r>
                    </a:p>
                  </a:txBody>
                  <a:tcPr/>
                </a:tc>
                <a:extLst>
                  <a:ext uri="{0D108BD9-81ED-4DB2-BD59-A6C34878D82A}">
                    <a16:rowId xmlns:a16="http://schemas.microsoft.com/office/drawing/2014/main" val="273440570"/>
                  </a:ext>
                </a:extLst>
              </a:tr>
              <a:tr h="676308">
                <a:tc>
                  <a:txBody>
                    <a:bodyPr/>
                    <a:lstStyle/>
                    <a:p>
                      <a:pPr algn="ctr"/>
                      <a:r>
                        <a:rPr lang="en-US" sz="4000" b="1" dirty="0"/>
                        <a:t>R</a:t>
                      </a:r>
                    </a:p>
                  </a:txBody>
                  <a:tcPr/>
                </a:tc>
                <a:tc>
                  <a:txBody>
                    <a:bodyPr/>
                    <a:lstStyle/>
                    <a:p>
                      <a:pPr marL="0" marR="0" lvl="0" indent="0" algn="l" defTabSz="914303"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latin typeface="+mn-lt"/>
                          <a:ea typeface="+mn-ea"/>
                          <a:cs typeface="+mn-cs"/>
                        </a:rPr>
                        <a:t>Recommendation:  </a:t>
                      </a:r>
                    </a:p>
                    <a:p>
                      <a:pPr marL="171450" marR="0" lvl="0" indent="-171450" algn="l" defTabSz="91430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dk1"/>
                          </a:solidFill>
                          <a:latin typeface="+mn-lt"/>
                          <a:ea typeface="+mn-ea"/>
                          <a:cs typeface="+mn-cs"/>
                        </a:rPr>
                        <a:t>Implement a standard escalation process to notify rapid response </a:t>
                      </a:r>
                    </a:p>
                    <a:p>
                      <a:pPr marL="171450" marR="0" lvl="0" indent="-171450" algn="l" defTabSz="91430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dk1"/>
                          </a:solidFill>
                          <a:latin typeface="+mn-lt"/>
                          <a:ea typeface="+mn-ea"/>
                          <a:cs typeface="+mn-cs"/>
                        </a:rPr>
                        <a:t>Rapid Response RN should be notified by staff of any patient transfers for a higher level of care.</a:t>
                      </a:r>
                    </a:p>
                    <a:p>
                      <a:r>
                        <a:rPr lang="en-US" sz="1200" b="1" kern="1200" dirty="0">
                          <a:solidFill>
                            <a:schemeClr val="dk1"/>
                          </a:solidFill>
                          <a:latin typeface="+mn-lt"/>
                          <a:ea typeface="+mn-ea"/>
                          <a:cs typeface="+mn-cs"/>
                        </a:rPr>
                        <a:t>Standard Higher Level of Care Escalation Process</a:t>
                      </a:r>
                    </a:p>
                    <a:p>
                      <a:pPr marL="171450" indent="-171450">
                        <a:buFont typeface="Arial" panose="020B0604020202020204" pitchFamily="34" charset="0"/>
                        <a:buChar char="•"/>
                      </a:pPr>
                      <a:r>
                        <a:rPr lang="en-US" sz="1200" b="0" kern="1200" dirty="0">
                          <a:solidFill>
                            <a:schemeClr val="dk1"/>
                          </a:solidFill>
                          <a:latin typeface="+mn-lt"/>
                          <a:ea typeface="+mn-ea"/>
                          <a:cs typeface="+mn-cs"/>
                        </a:rPr>
                        <a:t>Staff RN to escalate to the unit leaders or CNC</a:t>
                      </a:r>
                    </a:p>
                    <a:p>
                      <a:pPr marL="171450" indent="-171450">
                        <a:buFont typeface="Arial" panose="020B0604020202020204" pitchFamily="34" charset="0"/>
                        <a:buChar char="•"/>
                      </a:pPr>
                      <a:r>
                        <a:rPr lang="en-US" sz="1200" b="0" kern="1200" dirty="0">
                          <a:solidFill>
                            <a:schemeClr val="dk1"/>
                          </a:solidFill>
                          <a:latin typeface="+mn-lt"/>
                          <a:ea typeface="+mn-ea"/>
                          <a:cs typeface="+mn-cs"/>
                        </a:rPr>
                        <a:t>CNC to escalate to the Rapid Response RN. </a:t>
                      </a:r>
                    </a:p>
                    <a:p>
                      <a:pPr marL="628602" lvl="1" indent="-171450">
                        <a:buFont typeface="Arial" panose="020B0604020202020204" pitchFamily="34" charset="0"/>
                        <a:buChar char="•"/>
                      </a:pPr>
                      <a:r>
                        <a:rPr lang="en-US" sz="1200" b="0" kern="1200" dirty="0">
                          <a:solidFill>
                            <a:schemeClr val="dk1"/>
                          </a:solidFill>
                          <a:latin typeface="+mn-lt"/>
                          <a:ea typeface="+mn-ea"/>
                          <a:cs typeface="+mn-cs"/>
                        </a:rPr>
                        <a:t>If no Rapid Response Nurse signed in, escalate to AOS</a:t>
                      </a:r>
                    </a:p>
                    <a:p>
                      <a:pPr marL="171450" indent="-171450">
                        <a:buFont typeface="Arial" panose="020B0604020202020204" pitchFamily="34" charset="0"/>
                        <a:buChar char="•"/>
                      </a:pPr>
                      <a:r>
                        <a:rPr lang="en-US" sz="1200" b="0" kern="1200" dirty="0">
                          <a:solidFill>
                            <a:schemeClr val="dk1"/>
                          </a:solidFill>
                          <a:latin typeface="+mn-lt"/>
                          <a:ea typeface="+mn-ea"/>
                          <a:cs typeface="+mn-cs"/>
                        </a:rPr>
                        <a:t>Rapid Response RN will </a:t>
                      </a:r>
                      <a:r>
                        <a:rPr lang="en-US" sz="1200" kern="1200" dirty="0">
                          <a:solidFill>
                            <a:schemeClr val="dk1"/>
                          </a:solidFill>
                          <a:effectLst/>
                          <a:latin typeface="+mn-lt"/>
                          <a:ea typeface="+mn-ea"/>
                          <a:cs typeface="+mn-cs"/>
                        </a:rPr>
                        <a:t>go to the unit in question to complete an assessment and start the required treatment </a:t>
                      </a:r>
                    </a:p>
                    <a:p>
                      <a:pPr marL="628602" lvl="1" indent="-171450">
                        <a:buFont typeface="Arial" panose="020B0604020202020204" pitchFamily="34" charset="0"/>
                        <a:buChar char="•"/>
                      </a:pPr>
                      <a:r>
                        <a:rPr lang="en-US" sz="1200" kern="1200" dirty="0">
                          <a:solidFill>
                            <a:schemeClr val="dk1"/>
                          </a:solidFill>
                          <a:effectLst/>
                          <a:latin typeface="+mn-lt"/>
                          <a:ea typeface="+mn-ea"/>
                          <a:cs typeface="+mn-cs"/>
                        </a:rPr>
                        <a:t>The Rapid Response nurse will be required to assess patient per protocol/practice, begin necessary treatments and stay with patient if patient is on </a:t>
                      </a:r>
                      <a:r>
                        <a:rPr lang="en-US" sz="1200" kern="1200" dirty="0" err="1">
                          <a:solidFill>
                            <a:schemeClr val="dk1"/>
                          </a:solidFill>
                          <a:effectLst/>
                          <a:latin typeface="+mn-lt"/>
                          <a:ea typeface="+mn-ea"/>
                          <a:cs typeface="+mn-cs"/>
                        </a:rPr>
                        <a:t>gtts</a:t>
                      </a:r>
                      <a:r>
                        <a:rPr lang="en-US" sz="1200" kern="1200" dirty="0">
                          <a:solidFill>
                            <a:schemeClr val="dk1"/>
                          </a:solidFill>
                          <a:effectLst/>
                          <a:latin typeface="+mn-lt"/>
                          <a:ea typeface="+mn-ea"/>
                          <a:cs typeface="+mn-cs"/>
                        </a:rPr>
                        <a:t>, vented, or unstable until the patient is moved to the required unit.)</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AOS is to make this patient first priority for bed placement </a:t>
                      </a:r>
                    </a:p>
                    <a:p>
                      <a:pPr marL="628602" lvl="1" indent="-171450">
                        <a:buFont typeface="Arial" panose="020B0604020202020204" pitchFamily="34" charset="0"/>
                        <a:buChar char="•"/>
                      </a:pPr>
                      <a:r>
                        <a:rPr lang="en-US" sz="1200" kern="1200" dirty="0">
                          <a:solidFill>
                            <a:schemeClr val="dk1"/>
                          </a:solidFill>
                          <a:effectLst/>
                          <a:latin typeface="+mn-lt"/>
                          <a:ea typeface="+mn-ea"/>
                          <a:cs typeface="+mn-cs"/>
                        </a:rPr>
                        <a:t>AOS is to supervise process in the absence of unit leadership</a:t>
                      </a:r>
                    </a:p>
                    <a:p>
                      <a:pPr marL="171450" lvl="0" indent="-171450">
                        <a:buFont typeface="Arial" panose="020B0604020202020204" pitchFamily="34" charset="0"/>
                        <a:buChar char="•"/>
                      </a:pPr>
                      <a:r>
                        <a:rPr lang="en-US" sz="1200" kern="1200" dirty="0">
                          <a:solidFill>
                            <a:schemeClr val="dk1"/>
                          </a:solidFill>
                          <a:effectLst/>
                          <a:latin typeface="+mn-lt"/>
                          <a:ea typeface="+mn-ea"/>
                          <a:cs typeface="+mn-cs"/>
                        </a:rPr>
                        <a:t>If there are any barriers to any of the above expectations it is to be escalated to one of the nurse executive team members (Sherry</a:t>
                      </a:r>
                      <a:r>
                        <a:rPr lang="en-US" sz="1200" kern="1200">
                          <a:solidFill>
                            <a:schemeClr val="dk1"/>
                          </a:solidFill>
                          <a:effectLst/>
                          <a:latin typeface="+mn-lt"/>
                          <a:ea typeface="+mn-ea"/>
                          <a:cs typeface="+mn-cs"/>
                        </a:rPr>
                        <a:t>, Harpreet, Jenn)</a:t>
                      </a:r>
                      <a:endParaRPr lang="en-US" sz="1200" kern="1200" dirty="0">
                        <a:solidFill>
                          <a:schemeClr val="dk1"/>
                        </a:solidFill>
                        <a:effectLst/>
                        <a:latin typeface="+mn-lt"/>
                        <a:ea typeface="+mn-ea"/>
                        <a:cs typeface="+mn-cs"/>
                      </a:endParaRPr>
                    </a:p>
                  </a:txBody>
                  <a:tcPr/>
                </a:tc>
                <a:extLst>
                  <a:ext uri="{0D108BD9-81ED-4DB2-BD59-A6C34878D82A}">
                    <a16:rowId xmlns:a16="http://schemas.microsoft.com/office/drawing/2014/main" val="733947985"/>
                  </a:ext>
                </a:extLst>
              </a:tr>
            </a:tbl>
          </a:graphicData>
        </a:graphic>
      </p:graphicFrame>
      <p:sp>
        <p:nvSpPr>
          <p:cNvPr id="7" name="Slide Number Placeholder 6"/>
          <p:cNvSpPr>
            <a:spLocks noGrp="1"/>
          </p:cNvSpPr>
          <p:nvPr>
            <p:ph type="sldNum" sz="quarter" idx="12"/>
          </p:nvPr>
        </p:nvSpPr>
        <p:spPr/>
        <p:txBody>
          <a:bodyPr/>
          <a:lstStyle/>
          <a:p>
            <a:fld id="{A3AE2D8E-3827-4FF2-A38C-950E2480A791}" type="slidenum">
              <a:rPr lang="en-US" smtClean="0"/>
              <a:t>1</a:t>
            </a:fld>
            <a:endParaRPr lang="en-US"/>
          </a:p>
        </p:txBody>
      </p:sp>
    </p:spTree>
    <p:extLst>
      <p:ext uri="{BB962C8B-B14F-4D97-AF65-F5344CB8AC3E}">
        <p14:creationId xmlns:p14="http://schemas.microsoft.com/office/powerpoint/2010/main" val="19707412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27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2&quot;&gt;&lt;elem m_fUsage=&quot;3.43900000000000005684E+00&quot;&gt;&lt;m_msothmcolidx val=&quot;0&quot;/&gt;&lt;m_rgb r=&quot;B3&quot; g=&quot;0D&quot; b=&quot;09&quot;/&gt;&lt;m_nBrightness endver=&quot;26206&quot; val=&quot;0&quot;/&gt;&lt;/elem&gt;&lt;elem m_fUsage=&quot;6.56100000000000127542E-01&quot;&gt;&lt;m_msothmcolidx val=&quot;0&quot;/&gt;&lt;m_rgb r=&quot;F8&quot; g=&quot;FD&quot; b=&quot;39&quot;/&gt;&lt;m_nBrightness endver=&quot;26206&quot; val=&quot;0&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LzuNzhvkAPGVPguw..qjYA"/>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7_HCA 2019">
  <a:themeElements>
    <a:clrScheme name="HCA 2018 with green">
      <a:dk1>
        <a:sysClr val="windowText" lastClr="000000"/>
      </a:dk1>
      <a:lt1>
        <a:sysClr val="window" lastClr="FFFFFF"/>
      </a:lt1>
      <a:dk2>
        <a:srgbClr val="54575A"/>
      </a:dk2>
      <a:lt2>
        <a:srgbClr val="8AB7ED"/>
      </a:lt2>
      <a:accent1>
        <a:srgbClr val="E05929"/>
      </a:accent1>
      <a:accent2>
        <a:srgbClr val="0A233F"/>
      </a:accent2>
      <a:accent3>
        <a:srgbClr val="0082BE"/>
      </a:accent3>
      <a:accent4>
        <a:srgbClr val="BCBCBC"/>
      </a:accent4>
      <a:accent5>
        <a:srgbClr val="960B1C"/>
      </a:accent5>
      <a:accent6>
        <a:srgbClr val="599662"/>
      </a:accent6>
      <a:hlink>
        <a:srgbClr val="E05929"/>
      </a:hlink>
      <a:folHlink>
        <a:srgbClr val="54575A"/>
      </a:folHlink>
    </a:clrScheme>
    <a:fontScheme name="Weaver">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CA PPT template Feb2019 standard.potx" id="{FF1C9551-89E5-4AB5-AAA8-129890E7750F}" vid="{185C6C71-7D81-484C-9C28-89E30C1A5B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4402AC0E8AC1A4EAC80BBA643AB3B65" ma:contentTypeVersion="14" ma:contentTypeDescription="Create a new document." ma:contentTypeScope="" ma:versionID="0b03ebbec48e8274d788b19ed10e7fea">
  <xsd:schema xmlns:xsd="http://www.w3.org/2001/XMLSchema" xmlns:xs="http://www.w3.org/2001/XMLSchema" xmlns:p="http://schemas.microsoft.com/office/2006/metadata/properties" xmlns:ns3="234fac46-ada3-45ae-9379-51d7b16ce4f1" xmlns:ns4="b6a118f5-0c69-4a34-9b07-62c91c5137db" targetNamespace="http://schemas.microsoft.com/office/2006/metadata/properties" ma:root="true" ma:fieldsID="f1ef373b8954ed127d306f864d177def" ns3:_="" ns4:_="">
    <xsd:import namespace="234fac46-ada3-45ae-9379-51d7b16ce4f1"/>
    <xsd:import namespace="b6a118f5-0c69-4a34-9b07-62c91c5137d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4fac46-ada3-45ae-9379-51d7b16ce4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a118f5-0c69-4a34-9b07-62c91c5137d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7A0CB6-F6F7-4A81-8EF4-D8C0EDCA5481}">
  <ds:schemaRefs>
    <ds:schemaRef ds:uri="http://schemas.microsoft.com/sharepoint/v3/contenttype/forms"/>
  </ds:schemaRefs>
</ds:datastoreItem>
</file>

<file path=customXml/itemProps2.xml><?xml version="1.0" encoding="utf-8"?>
<ds:datastoreItem xmlns:ds="http://schemas.openxmlformats.org/officeDocument/2006/customXml" ds:itemID="{127C3F38-1E76-4926-9881-355B837C9A4C}">
  <ds:schemaRefs>
    <ds:schemaRef ds:uri="http://purl.org/dc/dcmitype/"/>
    <ds:schemaRef ds:uri="http://schemas.microsoft.com/office/2006/metadata/properties"/>
    <ds:schemaRef ds:uri="http://schemas.microsoft.com/office/2006/documentManagement/types"/>
    <ds:schemaRef ds:uri="234fac46-ada3-45ae-9379-51d7b16ce4f1"/>
    <ds:schemaRef ds:uri="http://purl.org/dc/terms/"/>
    <ds:schemaRef ds:uri="http://purl.org/dc/elements/1.1/"/>
    <ds:schemaRef ds:uri="http://www.w3.org/XML/1998/namespace"/>
    <ds:schemaRef ds:uri="b6a118f5-0c69-4a34-9b07-62c91c5137db"/>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D745B637-D4AD-45DC-AACE-3AFB19A2B9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4fac46-ada3-45ae-9379-51d7b16ce4f1"/>
    <ds:schemaRef ds:uri="b6a118f5-0c69-4a34-9b07-62c91c5137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27399</TotalTime>
  <Words>301</Words>
  <Application>Microsoft Office PowerPoint</Application>
  <PresentationFormat>On-screen Show (4:3)</PresentationFormat>
  <Paragraphs>26</Paragraphs>
  <Slides>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7" baseType="lpstr">
      <vt:lpstr>Arial</vt:lpstr>
      <vt:lpstr>Calibri</vt:lpstr>
      <vt:lpstr>Century Gothic</vt:lpstr>
      <vt:lpstr>Symbol</vt:lpstr>
      <vt:lpstr>7_HCA 2019</vt:lpstr>
      <vt:lpstr>think-cell Slide</vt:lpstr>
      <vt:lpstr>HCA Houston Healthcare Clear Lake </vt:lpstr>
    </vt:vector>
  </TitlesOfParts>
  <Company>HCA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Epidemiological Report  Gulf Coast Division</dc:title>
  <dc:creator>Bowman Jenn</dc:creator>
  <cp:lastModifiedBy>Diano Margaret</cp:lastModifiedBy>
  <cp:revision>1138</cp:revision>
  <cp:lastPrinted>2022-10-06T17:37:31Z</cp:lastPrinted>
  <dcterms:created xsi:type="dcterms:W3CDTF">2020-03-20T01:37:14Z</dcterms:created>
  <dcterms:modified xsi:type="dcterms:W3CDTF">2023-01-16T23:39:19Z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0x01010004402AC0E8AC1A4EAC80BBA643AB3B65</vt:lpwstr>
  </property>
</Properties>
</file>