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79" r:id="rId6"/>
    <p:sldMasterId id="2147483700" r:id="rId7"/>
  </p:sldMasterIdLst>
  <p:notesMasterIdLst>
    <p:notesMasterId r:id="rId41"/>
  </p:notesMasterIdLst>
  <p:handoutMasterIdLst>
    <p:handoutMasterId r:id="rId42"/>
  </p:handoutMasterIdLst>
  <p:sldIdLst>
    <p:sldId id="497" r:id="rId8"/>
    <p:sldId id="527" r:id="rId9"/>
    <p:sldId id="520" r:id="rId10"/>
    <p:sldId id="529" r:id="rId11"/>
    <p:sldId id="532" r:id="rId12"/>
    <p:sldId id="533" r:id="rId13"/>
    <p:sldId id="534" r:id="rId14"/>
    <p:sldId id="535" r:id="rId15"/>
    <p:sldId id="531" r:id="rId16"/>
    <p:sldId id="536" r:id="rId17"/>
    <p:sldId id="537" r:id="rId18"/>
    <p:sldId id="538" r:id="rId19"/>
    <p:sldId id="540" r:id="rId20"/>
    <p:sldId id="541" r:id="rId21"/>
    <p:sldId id="542" r:id="rId22"/>
    <p:sldId id="543" r:id="rId23"/>
    <p:sldId id="544" r:id="rId24"/>
    <p:sldId id="545" r:id="rId25"/>
    <p:sldId id="546" r:id="rId26"/>
    <p:sldId id="555" r:id="rId27"/>
    <p:sldId id="556" r:id="rId28"/>
    <p:sldId id="557" r:id="rId29"/>
    <p:sldId id="539" r:id="rId30"/>
    <p:sldId id="547" r:id="rId31"/>
    <p:sldId id="549" r:id="rId32"/>
    <p:sldId id="548" r:id="rId33"/>
    <p:sldId id="550" r:id="rId34"/>
    <p:sldId id="551" r:id="rId35"/>
    <p:sldId id="553" r:id="rId36"/>
    <p:sldId id="554" r:id="rId37"/>
    <p:sldId id="562" r:id="rId38"/>
    <p:sldId id="559" r:id="rId39"/>
    <p:sldId id="530" r:id="rId40"/>
  </p:sldIdLst>
  <p:sldSz cx="12192000" cy="6858000"/>
  <p:notesSz cx="7023100" cy="9309100"/>
  <p:custDataLst>
    <p:tags r:id="rId4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173E"/>
    <a:srgbClr val="03183E"/>
    <a:srgbClr val="E05929"/>
    <a:srgbClr val="57585B"/>
    <a:srgbClr val="58595B"/>
    <a:srgbClr val="0086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343" autoAdjust="0"/>
  </p:normalViewPr>
  <p:slideViewPr>
    <p:cSldViewPr snapToGrid="0">
      <p:cViewPr varScale="1">
        <p:scale>
          <a:sx n="103" d="100"/>
          <a:sy n="103" d="100"/>
        </p:scale>
        <p:origin x="138" y="73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277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gs" Target="tags/tag1.xml"/><Relationship Id="rId48" Type="http://schemas.microsoft.com/office/2016/11/relationships/changesInfo" Target="changesInfos/changesInfo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t Heather" userId="a5da65d3-a59f-4e0b-983e-5dfaa1dde813" providerId="ADAL" clId="{AA8E64A5-56CE-4444-9617-1C82C5640487}"/>
    <pc:docChg chg="undo custSel addSld delSld modSld sldOrd">
      <pc:chgData name="Hart Heather" userId="a5da65d3-a59f-4e0b-983e-5dfaa1dde813" providerId="ADAL" clId="{AA8E64A5-56CE-4444-9617-1C82C5640487}" dt="2023-03-16T20:45:36.811" v="6638" actId="14100"/>
      <pc:docMkLst>
        <pc:docMk/>
      </pc:docMkLst>
      <pc:sldChg chg="modSp">
        <pc:chgData name="Hart Heather" userId="a5da65d3-a59f-4e0b-983e-5dfaa1dde813" providerId="ADAL" clId="{AA8E64A5-56CE-4444-9617-1C82C5640487}" dt="2023-02-24T17:14:37.795" v="45" actId="20577"/>
        <pc:sldMkLst>
          <pc:docMk/>
          <pc:sldMk cId="1931134947" sldId="497"/>
        </pc:sldMkLst>
        <pc:spChg chg="mod">
          <ac:chgData name="Hart Heather" userId="a5da65d3-a59f-4e0b-983e-5dfaa1dde813" providerId="ADAL" clId="{AA8E64A5-56CE-4444-9617-1C82C5640487}" dt="2023-02-24T17:14:37.795" v="45" actId="20577"/>
          <ac:spMkLst>
            <pc:docMk/>
            <pc:sldMk cId="1931134947" sldId="497"/>
            <ac:spMk id="3" creationId="{00000000-0000-0000-0000-000000000000}"/>
          </ac:spMkLst>
        </pc:spChg>
        <pc:spChg chg="mod">
          <ac:chgData name="Hart Heather" userId="a5da65d3-a59f-4e0b-983e-5dfaa1dde813" providerId="ADAL" clId="{AA8E64A5-56CE-4444-9617-1C82C5640487}" dt="2023-02-24T17:14:18.364" v="40" actId="20577"/>
          <ac:spMkLst>
            <pc:docMk/>
            <pc:sldMk cId="1931134947" sldId="497"/>
            <ac:spMk id="4" creationId="{00000000-0000-0000-0000-000000000000}"/>
          </ac:spMkLst>
        </pc:spChg>
      </pc:sldChg>
      <pc:sldChg chg="modSp">
        <pc:chgData name="Hart Heather" userId="a5da65d3-a59f-4e0b-983e-5dfaa1dde813" providerId="ADAL" clId="{AA8E64A5-56CE-4444-9617-1C82C5640487}" dt="2023-02-24T17:19:10.275" v="419" actId="20577"/>
        <pc:sldMkLst>
          <pc:docMk/>
          <pc:sldMk cId="219925139" sldId="520"/>
        </pc:sldMkLst>
        <pc:spChg chg="mod">
          <ac:chgData name="Hart Heather" userId="a5da65d3-a59f-4e0b-983e-5dfaa1dde813" providerId="ADAL" clId="{AA8E64A5-56CE-4444-9617-1C82C5640487}" dt="2023-02-24T17:19:00.701" v="408" actId="20577"/>
          <ac:spMkLst>
            <pc:docMk/>
            <pc:sldMk cId="219925139" sldId="520"/>
            <ac:spMk id="2" creationId="{00000000-0000-0000-0000-000000000000}"/>
          </ac:spMkLst>
        </pc:spChg>
        <pc:spChg chg="mod">
          <ac:chgData name="Hart Heather" userId="a5da65d3-a59f-4e0b-983e-5dfaa1dde813" providerId="ADAL" clId="{AA8E64A5-56CE-4444-9617-1C82C5640487}" dt="2023-02-24T17:19:10.275" v="419" actId="20577"/>
          <ac:spMkLst>
            <pc:docMk/>
            <pc:sldMk cId="219925139" sldId="520"/>
            <ac:spMk id="4" creationId="{00000000-0000-0000-0000-000000000000}"/>
          </ac:spMkLst>
        </pc:spChg>
      </pc:sldChg>
      <pc:sldChg chg="modSp">
        <pc:chgData name="Hart Heather" userId="a5da65d3-a59f-4e0b-983e-5dfaa1dde813" providerId="ADAL" clId="{AA8E64A5-56CE-4444-9617-1C82C5640487}" dt="2023-03-15T17:05:01.591" v="5974" actId="20577"/>
        <pc:sldMkLst>
          <pc:docMk/>
          <pc:sldMk cId="194144542" sldId="527"/>
        </pc:sldMkLst>
        <pc:spChg chg="mod">
          <ac:chgData name="Hart Heather" userId="a5da65d3-a59f-4e0b-983e-5dfaa1dde813" providerId="ADAL" clId="{AA8E64A5-56CE-4444-9617-1C82C5640487}" dt="2023-03-15T17:04:57.502" v="5973" actId="20577"/>
          <ac:spMkLst>
            <pc:docMk/>
            <pc:sldMk cId="194144542" sldId="527"/>
            <ac:spMk id="3" creationId="{00000000-0000-0000-0000-000000000000}"/>
          </ac:spMkLst>
        </pc:spChg>
        <pc:spChg chg="mod">
          <ac:chgData name="Hart Heather" userId="a5da65d3-a59f-4e0b-983e-5dfaa1dde813" providerId="ADAL" clId="{AA8E64A5-56CE-4444-9617-1C82C5640487}" dt="2023-03-15T17:05:01.591" v="5974" actId="20577"/>
          <ac:spMkLst>
            <pc:docMk/>
            <pc:sldMk cId="194144542" sldId="527"/>
            <ac:spMk id="5" creationId="{31FDB67F-2413-4C00-B979-EA23EAAD871E}"/>
          </ac:spMkLst>
        </pc:spChg>
      </pc:sldChg>
      <pc:sldChg chg="modSp">
        <pc:chgData name="Hart Heather" userId="a5da65d3-a59f-4e0b-983e-5dfaa1dde813" providerId="ADAL" clId="{AA8E64A5-56CE-4444-9617-1C82C5640487}" dt="2023-02-24T19:35:24.778" v="1274" actId="12"/>
        <pc:sldMkLst>
          <pc:docMk/>
          <pc:sldMk cId="2197530138" sldId="529"/>
        </pc:sldMkLst>
        <pc:spChg chg="mod">
          <ac:chgData name="Hart Heather" userId="a5da65d3-a59f-4e0b-983e-5dfaa1dde813" providerId="ADAL" clId="{AA8E64A5-56CE-4444-9617-1C82C5640487}" dt="2023-02-24T17:20:47.826" v="443" actId="20577"/>
          <ac:spMkLst>
            <pc:docMk/>
            <pc:sldMk cId="2197530138" sldId="529"/>
            <ac:spMk id="4" creationId="{00000000-0000-0000-0000-000000000000}"/>
          </ac:spMkLst>
        </pc:spChg>
        <pc:spChg chg="mod">
          <ac:chgData name="Hart Heather" userId="a5da65d3-a59f-4e0b-983e-5dfaa1dde813" providerId="ADAL" clId="{AA8E64A5-56CE-4444-9617-1C82C5640487}" dt="2023-02-24T17:21:03.655" v="458" actId="20577"/>
          <ac:spMkLst>
            <pc:docMk/>
            <pc:sldMk cId="2197530138" sldId="529"/>
            <ac:spMk id="9" creationId="{5E369FC2-B73D-4A63-AC26-BB9F7BC9CC64}"/>
          </ac:spMkLst>
        </pc:spChg>
        <pc:spChg chg="mod">
          <ac:chgData name="Hart Heather" userId="a5da65d3-a59f-4e0b-983e-5dfaa1dde813" providerId="ADAL" clId="{AA8E64A5-56CE-4444-9617-1C82C5640487}" dt="2023-02-24T19:35:24.778" v="1274" actId="12"/>
          <ac:spMkLst>
            <pc:docMk/>
            <pc:sldMk cId="2197530138" sldId="529"/>
            <ac:spMk id="18" creationId="{C432BEC9-E3F0-46B3-9C4D-5DF536F8FEC6}"/>
          </ac:spMkLst>
        </pc:spChg>
      </pc:sldChg>
      <pc:sldChg chg="modSp">
        <pc:chgData name="Hart Heather" userId="a5da65d3-a59f-4e0b-983e-5dfaa1dde813" providerId="ADAL" clId="{AA8E64A5-56CE-4444-9617-1C82C5640487}" dt="2023-02-24T19:36:25.654" v="1280" actId="1076"/>
        <pc:sldMkLst>
          <pc:docMk/>
          <pc:sldMk cId="128297292" sldId="531"/>
        </pc:sldMkLst>
        <pc:spChg chg="mod">
          <ac:chgData name="Hart Heather" userId="a5da65d3-a59f-4e0b-983e-5dfaa1dde813" providerId="ADAL" clId="{AA8E64A5-56CE-4444-9617-1C82C5640487}" dt="2023-02-24T19:36:08.148" v="1276" actId="20577"/>
          <ac:spMkLst>
            <pc:docMk/>
            <pc:sldMk cId="128297292" sldId="531"/>
            <ac:spMk id="3" creationId="{00000000-0000-0000-0000-000000000000}"/>
          </ac:spMkLst>
        </pc:spChg>
        <pc:spChg chg="mod">
          <ac:chgData name="Hart Heather" userId="a5da65d3-a59f-4e0b-983e-5dfaa1dde813" providerId="ADAL" clId="{AA8E64A5-56CE-4444-9617-1C82C5640487}" dt="2023-02-24T19:36:25.654" v="1280" actId="1076"/>
          <ac:spMkLst>
            <pc:docMk/>
            <pc:sldMk cId="128297292" sldId="531"/>
            <ac:spMk id="5" creationId="{00000000-0000-0000-0000-000000000000}"/>
          </ac:spMkLst>
        </pc:spChg>
      </pc:sldChg>
      <pc:sldChg chg="addSp delSp modSp">
        <pc:chgData name="Hart Heather" userId="a5da65d3-a59f-4e0b-983e-5dfaa1dde813" providerId="ADAL" clId="{AA8E64A5-56CE-4444-9617-1C82C5640487}" dt="2023-03-16T17:06:53.327" v="5983" actId="1076"/>
        <pc:sldMkLst>
          <pc:docMk/>
          <pc:sldMk cId="3883532800" sldId="532"/>
        </pc:sldMkLst>
        <pc:spChg chg="mod">
          <ac:chgData name="Hart Heather" userId="a5da65d3-a59f-4e0b-983e-5dfaa1dde813" providerId="ADAL" clId="{AA8E64A5-56CE-4444-9617-1C82C5640487}" dt="2023-02-24T17:29:49.823" v="968" actId="20577"/>
          <ac:spMkLst>
            <pc:docMk/>
            <pc:sldMk cId="3883532800" sldId="532"/>
            <ac:spMk id="3" creationId="{00000000-0000-0000-0000-000000000000}"/>
          </ac:spMkLst>
        </pc:spChg>
        <pc:spChg chg="mod">
          <ac:chgData name="Hart Heather" userId="a5da65d3-a59f-4e0b-983e-5dfaa1dde813" providerId="ADAL" clId="{AA8E64A5-56CE-4444-9617-1C82C5640487}" dt="2023-02-24T17:31:56.576" v="1092" actId="14100"/>
          <ac:spMkLst>
            <pc:docMk/>
            <pc:sldMk cId="3883532800" sldId="532"/>
            <ac:spMk id="5" creationId="{00000000-0000-0000-0000-000000000000}"/>
          </ac:spMkLst>
        </pc:spChg>
        <pc:picChg chg="add del mod">
          <ac:chgData name="Hart Heather" userId="a5da65d3-a59f-4e0b-983e-5dfaa1dde813" providerId="ADAL" clId="{AA8E64A5-56CE-4444-9617-1C82C5640487}" dt="2023-03-16T17:06:43.501" v="5980" actId="478"/>
          <ac:picMkLst>
            <pc:docMk/>
            <pc:sldMk cId="3883532800" sldId="532"/>
            <ac:picMk id="2" creationId="{1820069E-AFE1-431E-A181-B4D7828CFBA3}"/>
          </ac:picMkLst>
        </pc:picChg>
        <pc:picChg chg="add mod">
          <ac:chgData name="Hart Heather" userId="a5da65d3-a59f-4e0b-983e-5dfaa1dde813" providerId="ADAL" clId="{AA8E64A5-56CE-4444-9617-1C82C5640487}" dt="2023-03-16T17:06:53.327" v="5983" actId="1076"/>
          <ac:picMkLst>
            <pc:docMk/>
            <pc:sldMk cId="3883532800" sldId="532"/>
            <ac:picMk id="6" creationId="{95947288-E51A-43F1-9543-0E80A40DA32A}"/>
          </ac:picMkLst>
        </pc:picChg>
        <pc:picChg chg="del">
          <ac:chgData name="Hart Heather" userId="a5da65d3-a59f-4e0b-983e-5dfaa1dde813" providerId="ADAL" clId="{AA8E64A5-56CE-4444-9617-1C82C5640487}" dt="2023-02-24T17:23:14.739" v="757" actId="478"/>
          <ac:picMkLst>
            <pc:docMk/>
            <pc:sldMk cId="3883532800" sldId="532"/>
            <ac:picMk id="6" creationId="{B73C7146-3DB1-4E73-97C2-A8D7BDB7EB35}"/>
          </ac:picMkLst>
        </pc:picChg>
        <pc:picChg chg="del">
          <ac:chgData name="Hart Heather" userId="a5da65d3-a59f-4e0b-983e-5dfaa1dde813" providerId="ADAL" clId="{AA8E64A5-56CE-4444-9617-1C82C5640487}" dt="2023-02-24T17:23:13.050" v="756" actId="478"/>
          <ac:picMkLst>
            <pc:docMk/>
            <pc:sldMk cId="3883532800" sldId="532"/>
            <ac:picMk id="7" creationId="{6002528B-712A-4230-9753-AF03B505CA21}"/>
          </ac:picMkLst>
        </pc:picChg>
        <pc:cxnChg chg="del">
          <ac:chgData name="Hart Heather" userId="a5da65d3-a59f-4e0b-983e-5dfaa1dde813" providerId="ADAL" clId="{AA8E64A5-56CE-4444-9617-1C82C5640487}" dt="2023-02-24T17:23:16.599" v="758" actId="478"/>
          <ac:cxnSpMkLst>
            <pc:docMk/>
            <pc:sldMk cId="3883532800" sldId="532"/>
            <ac:cxnSpMk id="10" creationId="{41299358-C72C-4E6C-8E25-16767B955BEC}"/>
          </ac:cxnSpMkLst>
        </pc:cxnChg>
      </pc:sldChg>
      <pc:sldChg chg="addSp delSp modSp add">
        <pc:chgData name="Hart Heather" userId="a5da65d3-a59f-4e0b-983e-5dfaa1dde813" providerId="ADAL" clId="{AA8E64A5-56CE-4444-9617-1C82C5640487}" dt="2023-03-16T17:07:29.531" v="5988" actId="1076"/>
        <pc:sldMkLst>
          <pc:docMk/>
          <pc:sldMk cId="947122195" sldId="533"/>
        </pc:sldMkLst>
        <pc:spChg chg="mod">
          <ac:chgData name="Hart Heather" userId="a5da65d3-a59f-4e0b-983e-5dfaa1dde813" providerId="ADAL" clId="{AA8E64A5-56CE-4444-9617-1C82C5640487}" dt="2023-02-24T17:32:40.827" v="1141" actId="20577"/>
          <ac:spMkLst>
            <pc:docMk/>
            <pc:sldMk cId="947122195" sldId="533"/>
            <ac:spMk id="3" creationId="{00000000-0000-0000-0000-000000000000}"/>
          </ac:spMkLst>
        </pc:spChg>
        <pc:spChg chg="mod">
          <ac:chgData name="Hart Heather" userId="a5da65d3-a59f-4e0b-983e-5dfaa1dde813" providerId="ADAL" clId="{AA8E64A5-56CE-4444-9617-1C82C5640487}" dt="2023-02-24T17:33:43.955" v="1188" actId="20577"/>
          <ac:spMkLst>
            <pc:docMk/>
            <pc:sldMk cId="947122195" sldId="533"/>
            <ac:spMk id="5" creationId="{00000000-0000-0000-0000-000000000000}"/>
          </ac:spMkLst>
        </pc:spChg>
        <pc:picChg chg="del">
          <ac:chgData name="Hart Heather" userId="a5da65d3-a59f-4e0b-983e-5dfaa1dde813" providerId="ADAL" clId="{AA8E64A5-56CE-4444-9617-1C82C5640487}" dt="2023-02-24T17:32:46.581" v="1142" actId="478"/>
          <ac:picMkLst>
            <pc:docMk/>
            <pc:sldMk cId="947122195" sldId="533"/>
            <ac:picMk id="2" creationId="{1820069E-AFE1-431E-A181-B4D7828CFBA3}"/>
          </ac:picMkLst>
        </pc:picChg>
        <pc:picChg chg="add mod">
          <ac:chgData name="Hart Heather" userId="a5da65d3-a59f-4e0b-983e-5dfaa1dde813" providerId="ADAL" clId="{AA8E64A5-56CE-4444-9617-1C82C5640487}" dt="2023-03-16T17:07:29.531" v="5988" actId="1076"/>
          <ac:picMkLst>
            <pc:docMk/>
            <pc:sldMk cId="947122195" sldId="533"/>
            <ac:picMk id="2" creationId="{5660F6F4-5DF5-4652-90D6-C6DDAD0B0F4A}"/>
          </ac:picMkLst>
        </pc:picChg>
        <pc:picChg chg="add del mod">
          <ac:chgData name="Hart Heather" userId="a5da65d3-a59f-4e0b-983e-5dfaa1dde813" providerId="ADAL" clId="{AA8E64A5-56CE-4444-9617-1C82C5640487}" dt="2023-03-16T17:07:04.425" v="5984" actId="478"/>
          <ac:picMkLst>
            <pc:docMk/>
            <pc:sldMk cId="947122195" sldId="533"/>
            <ac:picMk id="6" creationId="{D67D9A67-34A5-434E-B750-D4BB0D752FF8}"/>
          </ac:picMkLst>
        </pc:picChg>
      </pc:sldChg>
      <pc:sldChg chg="addSp delSp modSp add">
        <pc:chgData name="Hart Heather" userId="a5da65d3-a59f-4e0b-983e-5dfaa1dde813" providerId="ADAL" clId="{AA8E64A5-56CE-4444-9617-1C82C5640487}" dt="2023-03-16T17:08:10.348" v="5995" actId="1076"/>
        <pc:sldMkLst>
          <pc:docMk/>
          <pc:sldMk cId="869406908" sldId="534"/>
        </pc:sldMkLst>
        <pc:spChg chg="mod">
          <ac:chgData name="Hart Heather" userId="a5da65d3-a59f-4e0b-983e-5dfaa1dde813" providerId="ADAL" clId="{AA8E64A5-56CE-4444-9617-1C82C5640487}" dt="2023-02-24T17:34:13.657" v="1201" actId="20577"/>
          <ac:spMkLst>
            <pc:docMk/>
            <pc:sldMk cId="869406908" sldId="534"/>
            <ac:spMk id="3" creationId="{00000000-0000-0000-0000-000000000000}"/>
          </ac:spMkLst>
        </pc:spChg>
        <pc:spChg chg="mod">
          <ac:chgData name="Hart Heather" userId="a5da65d3-a59f-4e0b-983e-5dfaa1dde813" providerId="ADAL" clId="{AA8E64A5-56CE-4444-9617-1C82C5640487}" dt="2023-02-24T17:35:32.811" v="1221" actId="20577"/>
          <ac:spMkLst>
            <pc:docMk/>
            <pc:sldMk cId="869406908" sldId="534"/>
            <ac:spMk id="5" creationId="{00000000-0000-0000-0000-000000000000}"/>
          </ac:spMkLst>
        </pc:spChg>
        <pc:picChg chg="add del mod">
          <ac:chgData name="Hart Heather" userId="a5da65d3-a59f-4e0b-983e-5dfaa1dde813" providerId="ADAL" clId="{AA8E64A5-56CE-4444-9617-1C82C5640487}" dt="2023-02-24T17:35:37.416" v="1222" actId="478"/>
          <ac:picMkLst>
            <pc:docMk/>
            <pc:sldMk cId="869406908" sldId="534"/>
            <ac:picMk id="2" creationId="{B5BB9261-E667-4B2C-92E5-A6C405D9B2C0}"/>
          </ac:picMkLst>
        </pc:picChg>
        <pc:picChg chg="add mod">
          <ac:chgData name="Hart Heather" userId="a5da65d3-a59f-4e0b-983e-5dfaa1dde813" providerId="ADAL" clId="{AA8E64A5-56CE-4444-9617-1C82C5640487}" dt="2023-03-16T17:08:10.348" v="5995" actId="1076"/>
          <ac:picMkLst>
            <pc:docMk/>
            <pc:sldMk cId="869406908" sldId="534"/>
            <ac:picMk id="2" creationId="{D6AFC19C-4FE7-447E-8E8C-883A8FFF0A65}"/>
          </ac:picMkLst>
        </pc:picChg>
        <pc:picChg chg="del">
          <ac:chgData name="Hart Heather" userId="a5da65d3-a59f-4e0b-983e-5dfaa1dde813" providerId="ADAL" clId="{AA8E64A5-56CE-4444-9617-1C82C5640487}" dt="2023-02-24T17:34:18.331" v="1202" actId="478"/>
          <ac:picMkLst>
            <pc:docMk/>
            <pc:sldMk cId="869406908" sldId="534"/>
            <ac:picMk id="6" creationId="{D67D9A67-34A5-434E-B750-D4BB0D752FF8}"/>
          </ac:picMkLst>
        </pc:picChg>
        <pc:picChg chg="add del mod">
          <ac:chgData name="Hart Heather" userId="a5da65d3-a59f-4e0b-983e-5dfaa1dde813" providerId="ADAL" clId="{AA8E64A5-56CE-4444-9617-1C82C5640487}" dt="2023-03-16T17:07:36.713" v="5989" actId="478"/>
          <ac:picMkLst>
            <pc:docMk/>
            <pc:sldMk cId="869406908" sldId="534"/>
            <ac:picMk id="7" creationId="{E380C54A-A091-4F38-9169-E7E349941D3C}"/>
          </ac:picMkLst>
        </pc:picChg>
      </pc:sldChg>
      <pc:sldChg chg="addSp delSp modSp add ord">
        <pc:chgData name="Hart Heather" userId="a5da65d3-a59f-4e0b-983e-5dfaa1dde813" providerId="ADAL" clId="{AA8E64A5-56CE-4444-9617-1C82C5640487}" dt="2023-02-24T19:42:15.101" v="1351" actId="1076"/>
        <pc:sldMkLst>
          <pc:docMk/>
          <pc:sldMk cId="3284905342" sldId="535"/>
        </pc:sldMkLst>
        <pc:spChg chg="mod">
          <ac:chgData name="Hart Heather" userId="a5da65d3-a59f-4e0b-983e-5dfaa1dde813" providerId="ADAL" clId="{AA8E64A5-56CE-4444-9617-1C82C5640487}" dt="2023-02-24T19:34:34.998" v="1270" actId="20577"/>
          <ac:spMkLst>
            <pc:docMk/>
            <pc:sldMk cId="3284905342" sldId="535"/>
            <ac:spMk id="4" creationId="{00000000-0000-0000-0000-000000000000}"/>
          </ac:spMkLst>
        </pc:spChg>
        <pc:spChg chg="mod">
          <ac:chgData name="Hart Heather" userId="a5da65d3-a59f-4e0b-983e-5dfaa1dde813" providerId="ADAL" clId="{AA8E64A5-56CE-4444-9617-1C82C5640487}" dt="2023-02-24T19:38:18.709" v="1341" actId="20577"/>
          <ac:spMkLst>
            <pc:docMk/>
            <pc:sldMk cId="3284905342" sldId="535"/>
            <ac:spMk id="9" creationId="{5E369FC2-B73D-4A63-AC26-BB9F7BC9CC64}"/>
          </ac:spMkLst>
        </pc:spChg>
        <pc:spChg chg="mod">
          <ac:chgData name="Hart Heather" userId="a5da65d3-a59f-4e0b-983e-5dfaa1dde813" providerId="ADAL" clId="{AA8E64A5-56CE-4444-9617-1C82C5640487}" dt="2023-02-24T19:34:50.962" v="1271"/>
          <ac:spMkLst>
            <pc:docMk/>
            <pc:sldMk cId="3284905342" sldId="535"/>
            <ac:spMk id="18" creationId="{C432BEC9-E3F0-46B3-9C4D-5DF536F8FEC6}"/>
          </ac:spMkLst>
        </pc:spChg>
        <pc:grpChg chg="add mod">
          <ac:chgData name="Hart Heather" userId="a5da65d3-a59f-4e0b-983e-5dfaa1dde813" providerId="ADAL" clId="{AA8E64A5-56CE-4444-9617-1C82C5640487}" dt="2023-02-24T19:42:15.101" v="1351" actId="1076"/>
          <ac:grpSpMkLst>
            <pc:docMk/>
            <pc:sldMk cId="3284905342" sldId="535"/>
            <ac:grpSpMk id="7" creationId="{0C1B42B6-B0EA-40CC-87DE-406BC6D29E21}"/>
          </ac:grpSpMkLst>
        </pc:grpChg>
        <pc:picChg chg="del">
          <ac:chgData name="Hart Heather" userId="a5da65d3-a59f-4e0b-983e-5dfaa1dde813" providerId="ADAL" clId="{AA8E64A5-56CE-4444-9617-1C82C5640487}" dt="2023-02-24T19:41:22.796" v="1343" actId="478"/>
          <ac:picMkLst>
            <pc:docMk/>
            <pc:sldMk cId="3284905342" sldId="535"/>
            <ac:picMk id="10" creationId="{996C8CB9-5F2D-4496-A64C-E98FC3F8EED0}"/>
          </ac:picMkLst>
        </pc:picChg>
      </pc:sldChg>
      <pc:sldChg chg="addSp delSp modSp add ord">
        <pc:chgData name="Hart Heather" userId="a5da65d3-a59f-4e0b-983e-5dfaa1dde813" providerId="ADAL" clId="{AA8E64A5-56CE-4444-9617-1C82C5640487}" dt="2023-02-24T19:45:46.960" v="1363" actId="12"/>
        <pc:sldMkLst>
          <pc:docMk/>
          <pc:sldMk cId="3490198286" sldId="536"/>
        </pc:sldMkLst>
        <pc:spChg chg="mod">
          <ac:chgData name="Hart Heather" userId="a5da65d3-a59f-4e0b-983e-5dfaa1dde813" providerId="ADAL" clId="{AA8E64A5-56CE-4444-9617-1C82C5640487}" dt="2023-02-24T19:37:08.413" v="1293" actId="20577"/>
          <ac:spMkLst>
            <pc:docMk/>
            <pc:sldMk cId="3490198286" sldId="536"/>
            <ac:spMk id="4" creationId="{00000000-0000-0000-0000-000000000000}"/>
          </ac:spMkLst>
        </pc:spChg>
        <pc:spChg chg="mod">
          <ac:chgData name="Hart Heather" userId="a5da65d3-a59f-4e0b-983e-5dfaa1dde813" providerId="ADAL" clId="{AA8E64A5-56CE-4444-9617-1C82C5640487}" dt="2023-02-24T19:38:06.955" v="1315" actId="20577"/>
          <ac:spMkLst>
            <pc:docMk/>
            <pc:sldMk cId="3490198286" sldId="536"/>
            <ac:spMk id="9" creationId="{5E369FC2-B73D-4A63-AC26-BB9F7BC9CC64}"/>
          </ac:spMkLst>
        </pc:spChg>
        <pc:spChg chg="mod">
          <ac:chgData name="Hart Heather" userId="a5da65d3-a59f-4e0b-983e-5dfaa1dde813" providerId="ADAL" clId="{AA8E64A5-56CE-4444-9617-1C82C5640487}" dt="2023-02-24T19:45:46.960" v="1363" actId="12"/>
          <ac:spMkLst>
            <pc:docMk/>
            <pc:sldMk cId="3490198286" sldId="536"/>
            <ac:spMk id="18" creationId="{C432BEC9-E3F0-46B3-9C4D-5DF536F8FEC6}"/>
          </ac:spMkLst>
        </pc:spChg>
        <pc:picChg chg="add mod">
          <ac:chgData name="Hart Heather" userId="a5da65d3-a59f-4e0b-983e-5dfaa1dde813" providerId="ADAL" clId="{AA8E64A5-56CE-4444-9617-1C82C5640487}" dt="2023-02-24T19:44:26.392" v="1356" actId="1076"/>
          <ac:picMkLst>
            <pc:docMk/>
            <pc:sldMk cId="3490198286" sldId="536"/>
            <ac:picMk id="7" creationId="{42A85DA3-8FA1-4F08-8CFE-3D54AEF5F8D8}"/>
          </ac:picMkLst>
        </pc:picChg>
        <pc:picChg chg="del">
          <ac:chgData name="Hart Heather" userId="a5da65d3-a59f-4e0b-983e-5dfaa1dde813" providerId="ADAL" clId="{AA8E64A5-56CE-4444-9617-1C82C5640487}" dt="2023-02-24T19:44:05.399" v="1353" actId="478"/>
          <ac:picMkLst>
            <pc:docMk/>
            <pc:sldMk cId="3490198286" sldId="536"/>
            <ac:picMk id="10" creationId="{996C8CB9-5F2D-4496-A64C-E98FC3F8EED0}"/>
          </ac:picMkLst>
        </pc:picChg>
      </pc:sldChg>
      <pc:sldChg chg="addSp delSp modSp add ord">
        <pc:chgData name="Hart Heather" userId="a5da65d3-a59f-4e0b-983e-5dfaa1dde813" providerId="ADAL" clId="{AA8E64A5-56CE-4444-9617-1C82C5640487}" dt="2023-02-24T19:51:48.558" v="1539" actId="166"/>
        <pc:sldMkLst>
          <pc:docMk/>
          <pc:sldMk cId="2921125197" sldId="537"/>
        </pc:sldMkLst>
        <pc:spChg chg="mod">
          <ac:chgData name="Hart Heather" userId="a5da65d3-a59f-4e0b-983e-5dfaa1dde813" providerId="ADAL" clId="{AA8E64A5-56CE-4444-9617-1C82C5640487}" dt="2023-02-24T19:47:25.101" v="1527" actId="14100"/>
          <ac:spMkLst>
            <pc:docMk/>
            <pc:sldMk cId="2921125197" sldId="537"/>
            <ac:spMk id="5" creationId="{00000000-0000-0000-0000-000000000000}"/>
          </ac:spMkLst>
        </pc:spChg>
        <pc:picChg chg="add mod">
          <ac:chgData name="Hart Heather" userId="a5da65d3-a59f-4e0b-983e-5dfaa1dde813" providerId="ADAL" clId="{AA8E64A5-56CE-4444-9617-1C82C5640487}" dt="2023-02-24T19:50:37.142" v="1532" actId="1076"/>
          <ac:picMkLst>
            <pc:docMk/>
            <pc:sldMk cId="2921125197" sldId="537"/>
            <ac:picMk id="2" creationId="{3ECB5CC2-E554-422C-BA85-A406A8FE5FDB}"/>
          </ac:picMkLst>
        </pc:picChg>
        <pc:picChg chg="del">
          <ac:chgData name="Hart Heather" userId="a5da65d3-a59f-4e0b-983e-5dfaa1dde813" providerId="ADAL" clId="{AA8E64A5-56CE-4444-9617-1C82C5640487}" dt="2023-02-24T19:47:29.706" v="1529" actId="478"/>
          <ac:picMkLst>
            <pc:docMk/>
            <pc:sldMk cId="2921125197" sldId="537"/>
            <ac:picMk id="6" creationId="{B73C7146-3DB1-4E73-97C2-A8D7BDB7EB35}"/>
          </ac:picMkLst>
        </pc:picChg>
        <pc:picChg chg="del">
          <ac:chgData name="Hart Heather" userId="a5da65d3-a59f-4e0b-983e-5dfaa1dde813" providerId="ADAL" clId="{AA8E64A5-56CE-4444-9617-1C82C5640487}" dt="2023-02-24T19:47:28.837" v="1528" actId="478"/>
          <ac:picMkLst>
            <pc:docMk/>
            <pc:sldMk cId="2921125197" sldId="537"/>
            <ac:picMk id="7" creationId="{6002528B-712A-4230-9753-AF03B505CA21}"/>
          </ac:picMkLst>
        </pc:picChg>
        <pc:picChg chg="add mod">
          <ac:chgData name="Hart Heather" userId="a5da65d3-a59f-4e0b-983e-5dfaa1dde813" providerId="ADAL" clId="{AA8E64A5-56CE-4444-9617-1C82C5640487}" dt="2023-02-24T19:51:42.210" v="1537" actId="1076"/>
          <ac:picMkLst>
            <pc:docMk/>
            <pc:sldMk cId="2921125197" sldId="537"/>
            <ac:picMk id="8" creationId="{4F396D86-0766-4393-AE4C-8416A38A8F8B}"/>
          </ac:picMkLst>
        </pc:picChg>
        <pc:cxnChg chg="mod ord">
          <ac:chgData name="Hart Heather" userId="a5da65d3-a59f-4e0b-983e-5dfaa1dde813" providerId="ADAL" clId="{AA8E64A5-56CE-4444-9617-1C82C5640487}" dt="2023-02-24T19:51:48.558" v="1539" actId="166"/>
          <ac:cxnSpMkLst>
            <pc:docMk/>
            <pc:sldMk cId="2921125197" sldId="537"/>
            <ac:cxnSpMk id="10" creationId="{41299358-C72C-4E6C-8E25-16767B955BEC}"/>
          </ac:cxnSpMkLst>
        </pc:cxnChg>
      </pc:sldChg>
      <pc:sldChg chg="addSp delSp modSp add ord">
        <pc:chgData name="Hart Heather" userId="a5da65d3-a59f-4e0b-983e-5dfaa1dde813" providerId="ADAL" clId="{AA8E64A5-56CE-4444-9617-1C82C5640487}" dt="2023-03-15T17:05:23.719" v="5978" actId="20577"/>
        <pc:sldMkLst>
          <pc:docMk/>
          <pc:sldMk cId="3922288062" sldId="538"/>
        </pc:sldMkLst>
        <pc:spChg chg="mod">
          <ac:chgData name="Hart Heather" userId="a5da65d3-a59f-4e0b-983e-5dfaa1dde813" providerId="ADAL" clId="{AA8E64A5-56CE-4444-9617-1C82C5640487}" dt="2023-03-15T17:05:12.359" v="5975" actId="20577"/>
          <ac:spMkLst>
            <pc:docMk/>
            <pc:sldMk cId="3922288062" sldId="538"/>
            <ac:spMk id="4" creationId="{00000000-0000-0000-0000-000000000000}"/>
          </ac:spMkLst>
        </pc:spChg>
        <pc:spChg chg="mod">
          <ac:chgData name="Hart Heather" userId="a5da65d3-a59f-4e0b-983e-5dfaa1dde813" providerId="ADAL" clId="{AA8E64A5-56CE-4444-9617-1C82C5640487}" dt="2023-03-15T17:05:23.719" v="5978" actId="20577"/>
          <ac:spMkLst>
            <pc:docMk/>
            <pc:sldMk cId="3922288062" sldId="538"/>
            <ac:spMk id="9" creationId="{5E369FC2-B73D-4A63-AC26-BB9F7BC9CC64}"/>
          </ac:spMkLst>
        </pc:spChg>
        <pc:spChg chg="mod">
          <ac:chgData name="Hart Heather" userId="a5da65d3-a59f-4e0b-983e-5dfaa1dde813" providerId="ADAL" clId="{AA8E64A5-56CE-4444-9617-1C82C5640487}" dt="2023-03-15T17:05:19.574" v="5977" actId="20577"/>
          <ac:spMkLst>
            <pc:docMk/>
            <pc:sldMk cId="3922288062" sldId="538"/>
            <ac:spMk id="18" creationId="{C432BEC9-E3F0-46B3-9C4D-5DF536F8FEC6}"/>
          </ac:spMkLst>
        </pc:spChg>
        <pc:picChg chg="del">
          <ac:chgData name="Hart Heather" userId="a5da65d3-a59f-4e0b-983e-5dfaa1dde813" providerId="ADAL" clId="{AA8E64A5-56CE-4444-9617-1C82C5640487}" dt="2023-02-24T19:53:20.370" v="1609" actId="478"/>
          <ac:picMkLst>
            <pc:docMk/>
            <pc:sldMk cId="3922288062" sldId="538"/>
            <ac:picMk id="7" creationId="{42A85DA3-8FA1-4F08-8CFE-3D54AEF5F8D8}"/>
          </ac:picMkLst>
        </pc:picChg>
        <pc:picChg chg="add mod">
          <ac:chgData name="Hart Heather" userId="a5da65d3-a59f-4e0b-983e-5dfaa1dde813" providerId="ADAL" clId="{AA8E64A5-56CE-4444-9617-1C82C5640487}" dt="2023-02-24T20:03:22.593" v="1652" actId="1076"/>
          <ac:picMkLst>
            <pc:docMk/>
            <pc:sldMk cId="3922288062" sldId="538"/>
            <ac:picMk id="8" creationId="{B80C9F02-E225-408D-899D-183E7B96D883}"/>
          </ac:picMkLst>
        </pc:picChg>
      </pc:sldChg>
      <pc:sldChg chg="modSp add ord">
        <pc:chgData name="Hart Heather" userId="a5da65d3-a59f-4e0b-983e-5dfaa1dde813" providerId="ADAL" clId="{AA8E64A5-56CE-4444-9617-1C82C5640487}" dt="2023-02-24T20:02:09.781" v="1646" actId="20577"/>
        <pc:sldMkLst>
          <pc:docMk/>
          <pc:sldMk cId="2104236968" sldId="539"/>
        </pc:sldMkLst>
        <pc:spChg chg="mod">
          <ac:chgData name="Hart Heather" userId="a5da65d3-a59f-4e0b-983e-5dfaa1dde813" providerId="ADAL" clId="{AA8E64A5-56CE-4444-9617-1C82C5640487}" dt="2023-02-24T20:02:00.173" v="1628" actId="20577"/>
          <ac:spMkLst>
            <pc:docMk/>
            <pc:sldMk cId="2104236968" sldId="539"/>
            <ac:spMk id="2" creationId="{00000000-0000-0000-0000-000000000000}"/>
          </ac:spMkLst>
        </pc:spChg>
        <pc:spChg chg="mod">
          <ac:chgData name="Hart Heather" userId="a5da65d3-a59f-4e0b-983e-5dfaa1dde813" providerId="ADAL" clId="{AA8E64A5-56CE-4444-9617-1C82C5640487}" dt="2023-02-24T20:02:09.781" v="1646" actId="20577"/>
          <ac:spMkLst>
            <pc:docMk/>
            <pc:sldMk cId="2104236968" sldId="539"/>
            <ac:spMk id="4" creationId="{00000000-0000-0000-0000-000000000000}"/>
          </ac:spMkLst>
        </pc:spChg>
      </pc:sldChg>
      <pc:sldChg chg="addSp delSp modSp add ord">
        <pc:chgData name="Hart Heather" userId="a5da65d3-a59f-4e0b-983e-5dfaa1dde813" providerId="ADAL" clId="{AA8E64A5-56CE-4444-9617-1C82C5640487}" dt="2023-03-16T18:18:33.041" v="6145" actId="20577"/>
        <pc:sldMkLst>
          <pc:docMk/>
          <pc:sldMk cId="3479688233" sldId="540"/>
        </pc:sldMkLst>
        <pc:spChg chg="mod">
          <ac:chgData name="Hart Heather" userId="a5da65d3-a59f-4e0b-983e-5dfaa1dde813" providerId="ADAL" clId="{AA8E64A5-56CE-4444-9617-1C82C5640487}" dt="2023-03-16T18:18:33.041" v="6145" actId="20577"/>
          <ac:spMkLst>
            <pc:docMk/>
            <pc:sldMk cId="3479688233" sldId="540"/>
            <ac:spMk id="5" creationId="{00000000-0000-0000-0000-000000000000}"/>
          </ac:spMkLst>
        </pc:spChg>
        <pc:picChg chg="del">
          <ac:chgData name="Hart Heather" userId="a5da65d3-a59f-4e0b-983e-5dfaa1dde813" providerId="ADAL" clId="{AA8E64A5-56CE-4444-9617-1C82C5640487}" dt="2023-02-24T20:05:48.852" v="1656" actId="478"/>
          <ac:picMkLst>
            <pc:docMk/>
            <pc:sldMk cId="3479688233" sldId="540"/>
            <ac:picMk id="2" creationId="{3ECB5CC2-E554-422C-BA85-A406A8FE5FDB}"/>
          </ac:picMkLst>
        </pc:picChg>
        <pc:picChg chg="add mod">
          <ac:chgData name="Hart Heather" userId="a5da65d3-a59f-4e0b-983e-5dfaa1dde813" providerId="ADAL" clId="{AA8E64A5-56CE-4444-9617-1C82C5640487}" dt="2023-02-24T20:09:20.210" v="1661" actId="1076"/>
          <ac:picMkLst>
            <pc:docMk/>
            <pc:sldMk cId="3479688233" sldId="540"/>
            <ac:picMk id="6" creationId="{6588A555-D449-4D10-8BBE-464CD5500C00}"/>
          </ac:picMkLst>
        </pc:picChg>
        <pc:picChg chg="del">
          <ac:chgData name="Hart Heather" userId="a5da65d3-a59f-4e0b-983e-5dfaa1dde813" providerId="ADAL" clId="{AA8E64A5-56CE-4444-9617-1C82C5640487}" dt="2023-02-24T20:05:53.444" v="1658" actId="478"/>
          <ac:picMkLst>
            <pc:docMk/>
            <pc:sldMk cId="3479688233" sldId="540"/>
            <ac:picMk id="8" creationId="{4F396D86-0766-4393-AE4C-8416A38A8F8B}"/>
          </ac:picMkLst>
        </pc:picChg>
        <pc:cxnChg chg="del">
          <ac:chgData name="Hart Heather" userId="a5da65d3-a59f-4e0b-983e-5dfaa1dde813" providerId="ADAL" clId="{AA8E64A5-56CE-4444-9617-1C82C5640487}" dt="2023-02-24T20:05:51.444" v="1657" actId="478"/>
          <ac:cxnSpMkLst>
            <pc:docMk/>
            <pc:sldMk cId="3479688233" sldId="540"/>
            <ac:cxnSpMk id="10" creationId="{41299358-C72C-4E6C-8E25-16767B955BEC}"/>
          </ac:cxnSpMkLst>
        </pc:cxnChg>
      </pc:sldChg>
      <pc:sldChg chg="addSp delSp modSp add">
        <pc:chgData name="Hart Heather" userId="a5da65d3-a59f-4e0b-983e-5dfaa1dde813" providerId="ADAL" clId="{AA8E64A5-56CE-4444-9617-1C82C5640487}" dt="2023-02-24T20:22:04.766" v="2205" actId="14100"/>
        <pc:sldMkLst>
          <pc:docMk/>
          <pc:sldMk cId="1786611051" sldId="541"/>
        </pc:sldMkLst>
        <pc:spChg chg="mod">
          <ac:chgData name="Hart Heather" userId="a5da65d3-a59f-4e0b-983e-5dfaa1dde813" providerId="ADAL" clId="{AA8E64A5-56CE-4444-9617-1C82C5640487}" dt="2023-02-24T20:18:00.988" v="2186" actId="20577"/>
          <ac:spMkLst>
            <pc:docMk/>
            <pc:sldMk cId="1786611051" sldId="541"/>
            <ac:spMk id="3" creationId="{00000000-0000-0000-0000-000000000000}"/>
          </ac:spMkLst>
        </pc:spChg>
        <pc:spChg chg="mod">
          <ac:chgData name="Hart Heather" userId="a5da65d3-a59f-4e0b-983e-5dfaa1dde813" providerId="ADAL" clId="{AA8E64A5-56CE-4444-9617-1C82C5640487}" dt="2023-02-24T20:20:54.073" v="2196" actId="1076"/>
          <ac:spMkLst>
            <pc:docMk/>
            <pc:sldMk cId="1786611051" sldId="541"/>
            <ac:spMk id="5" creationId="{00000000-0000-0000-0000-000000000000}"/>
          </ac:spMkLst>
        </pc:spChg>
        <pc:picChg chg="add mod">
          <ac:chgData name="Hart Heather" userId="a5da65d3-a59f-4e0b-983e-5dfaa1dde813" providerId="ADAL" clId="{AA8E64A5-56CE-4444-9617-1C82C5640487}" dt="2023-02-24T20:21:06.824" v="2200" actId="1076"/>
          <ac:picMkLst>
            <pc:docMk/>
            <pc:sldMk cId="1786611051" sldId="541"/>
            <ac:picMk id="2" creationId="{903E25CA-5FFF-448A-91E2-A803E51AD0E1}"/>
          </ac:picMkLst>
        </pc:picChg>
        <pc:picChg chg="del">
          <ac:chgData name="Hart Heather" userId="a5da65d3-a59f-4e0b-983e-5dfaa1dde813" providerId="ADAL" clId="{AA8E64A5-56CE-4444-9617-1C82C5640487}" dt="2023-02-24T20:11:45.899" v="1846" actId="478"/>
          <ac:picMkLst>
            <pc:docMk/>
            <pc:sldMk cId="1786611051" sldId="541"/>
            <ac:picMk id="6" creationId="{6588A555-D449-4D10-8BBE-464CD5500C00}"/>
          </ac:picMkLst>
        </pc:picChg>
        <pc:picChg chg="add del mod">
          <ac:chgData name="Hart Heather" userId="a5da65d3-a59f-4e0b-983e-5dfaa1dde813" providerId="ADAL" clId="{AA8E64A5-56CE-4444-9617-1C82C5640487}" dt="2023-02-24T20:21:13.750" v="2201" actId="478"/>
          <ac:picMkLst>
            <pc:docMk/>
            <pc:sldMk cId="1786611051" sldId="541"/>
            <ac:picMk id="7" creationId="{85A6D169-1C16-46BD-A158-DB92B42F37D9}"/>
          </ac:picMkLst>
        </pc:picChg>
        <pc:picChg chg="add mod">
          <ac:chgData name="Hart Heather" userId="a5da65d3-a59f-4e0b-983e-5dfaa1dde813" providerId="ADAL" clId="{AA8E64A5-56CE-4444-9617-1C82C5640487}" dt="2023-02-24T20:22:04.766" v="2205" actId="14100"/>
          <ac:picMkLst>
            <pc:docMk/>
            <pc:sldMk cId="1786611051" sldId="541"/>
            <ac:picMk id="8" creationId="{48BC0741-B74A-449A-BE82-D86002780A30}"/>
          </ac:picMkLst>
        </pc:picChg>
      </pc:sldChg>
      <pc:sldChg chg="delSp modSp add">
        <pc:chgData name="Hart Heather" userId="a5da65d3-a59f-4e0b-983e-5dfaa1dde813" providerId="ADAL" clId="{AA8E64A5-56CE-4444-9617-1C82C5640487}" dt="2023-02-24T20:35:38.555" v="3292" actId="14100"/>
        <pc:sldMkLst>
          <pc:docMk/>
          <pc:sldMk cId="4040181064" sldId="542"/>
        </pc:sldMkLst>
        <pc:spChg chg="mod">
          <ac:chgData name="Hart Heather" userId="a5da65d3-a59f-4e0b-983e-5dfaa1dde813" providerId="ADAL" clId="{AA8E64A5-56CE-4444-9617-1C82C5640487}" dt="2023-02-24T20:25:02.980" v="2244" actId="20577"/>
          <ac:spMkLst>
            <pc:docMk/>
            <pc:sldMk cId="4040181064" sldId="542"/>
            <ac:spMk id="3" creationId="{00000000-0000-0000-0000-000000000000}"/>
          </ac:spMkLst>
        </pc:spChg>
        <pc:spChg chg="mod">
          <ac:chgData name="Hart Heather" userId="a5da65d3-a59f-4e0b-983e-5dfaa1dde813" providerId="ADAL" clId="{AA8E64A5-56CE-4444-9617-1C82C5640487}" dt="2023-02-24T20:35:38.555" v="3292" actId="14100"/>
          <ac:spMkLst>
            <pc:docMk/>
            <pc:sldMk cId="4040181064" sldId="542"/>
            <ac:spMk id="5" creationId="{00000000-0000-0000-0000-000000000000}"/>
          </ac:spMkLst>
        </pc:spChg>
        <pc:picChg chg="del">
          <ac:chgData name="Hart Heather" userId="a5da65d3-a59f-4e0b-983e-5dfaa1dde813" providerId="ADAL" clId="{AA8E64A5-56CE-4444-9617-1C82C5640487}" dt="2023-02-24T20:25:07.255" v="2246" actId="478"/>
          <ac:picMkLst>
            <pc:docMk/>
            <pc:sldMk cId="4040181064" sldId="542"/>
            <ac:picMk id="2" creationId="{903E25CA-5FFF-448A-91E2-A803E51AD0E1}"/>
          </ac:picMkLst>
        </pc:picChg>
        <pc:picChg chg="del">
          <ac:chgData name="Hart Heather" userId="a5da65d3-a59f-4e0b-983e-5dfaa1dde813" providerId="ADAL" clId="{AA8E64A5-56CE-4444-9617-1C82C5640487}" dt="2023-02-24T20:25:05.348" v="2245" actId="478"/>
          <ac:picMkLst>
            <pc:docMk/>
            <pc:sldMk cId="4040181064" sldId="542"/>
            <ac:picMk id="8" creationId="{48BC0741-B74A-449A-BE82-D86002780A30}"/>
          </ac:picMkLst>
        </pc:picChg>
      </pc:sldChg>
      <pc:sldChg chg="addSp delSp modSp add ord">
        <pc:chgData name="Hart Heather" userId="a5da65d3-a59f-4e0b-983e-5dfaa1dde813" providerId="ADAL" clId="{AA8E64A5-56CE-4444-9617-1C82C5640487}" dt="2023-02-24T20:51:11.582" v="3686" actId="14100"/>
        <pc:sldMkLst>
          <pc:docMk/>
          <pc:sldMk cId="3747387630" sldId="543"/>
        </pc:sldMkLst>
        <pc:spChg chg="mod">
          <ac:chgData name="Hart Heather" userId="a5da65d3-a59f-4e0b-983e-5dfaa1dde813" providerId="ADAL" clId="{AA8E64A5-56CE-4444-9617-1C82C5640487}" dt="2023-02-24T20:37:39.963" v="3319" actId="20577"/>
          <ac:spMkLst>
            <pc:docMk/>
            <pc:sldMk cId="3747387630" sldId="543"/>
            <ac:spMk id="4" creationId="{00000000-0000-0000-0000-000000000000}"/>
          </ac:spMkLst>
        </pc:spChg>
        <pc:spChg chg="mod">
          <ac:chgData name="Hart Heather" userId="a5da65d3-a59f-4e0b-983e-5dfaa1dde813" providerId="ADAL" clId="{AA8E64A5-56CE-4444-9617-1C82C5640487}" dt="2023-02-24T20:39:08.448" v="3451" actId="20577"/>
          <ac:spMkLst>
            <pc:docMk/>
            <pc:sldMk cId="3747387630" sldId="543"/>
            <ac:spMk id="9" creationId="{5E369FC2-B73D-4A63-AC26-BB9F7BC9CC64}"/>
          </ac:spMkLst>
        </pc:spChg>
        <pc:spChg chg="mod">
          <ac:chgData name="Hart Heather" userId="a5da65d3-a59f-4e0b-983e-5dfaa1dde813" providerId="ADAL" clId="{AA8E64A5-56CE-4444-9617-1C82C5640487}" dt="2023-02-24T20:51:11.582" v="3686" actId="14100"/>
          <ac:spMkLst>
            <pc:docMk/>
            <pc:sldMk cId="3747387630" sldId="543"/>
            <ac:spMk id="18" creationId="{C432BEC9-E3F0-46B3-9C4D-5DF536F8FEC6}"/>
          </ac:spMkLst>
        </pc:spChg>
        <pc:picChg chg="add mod">
          <ac:chgData name="Hart Heather" userId="a5da65d3-a59f-4e0b-983e-5dfaa1dde813" providerId="ADAL" clId="{AA8E64A5-56CE-4444-9617-1C82C5640487}" dt="2023-02-24T20:41:25.244" v="3456" actId="1076"/>
          <ac:picMkLst>
            <pc:docMk/>
            <pc:sldMk cId="3747387630" sldId="543"/>
            <ac:picMk id="7" creationId="{6FA9607D-3E0D-4739-8AAC-A31890ACA3D6}"/>
          </ac:picMkLst>
        </pc:picChg>
        <pc:picChg chg="del">
          <ac:chgData name="Hart Heather" userId="a5da65d3-a59f-4e0b-983e-5dfaa1dde813" providerId="ADAL" clId="{AA8E64A5-56CE-4444-9617-1C82C5640487}" dt="2023-02-24T20:39:11.308" v="3452" actId="478"/>
          <ac:picMkLst>
            <pc:docMk/>
            <pc:sldMk cId="3747387630" sldId="543"/>
            <ac:picMk id="8" creationId="{B80C9F02-E225-408D-899D-183E7B96D883}"/>
          </ac:picMkLst>
        </pc:picChg>
      </pc:sldChg>
      <pc:sldChg chg="addSp delSp modSp add ord">
        <pc:chgData name="Hart Heather" userId="a5da65d3-a59f-4e0b-983e-5dfaa1dde813" providerId="ADAL" clId="{AA8E64A5-56CE-4444-9617-1C82C5640487}" dt="2023-02-24T20:48:32.325" v="3630" actId="20577"/>
        <pc:sldMkLst>
          <pc:docMk/>
          <pc:sldMk cId="2269995497" sldId="544"/>
        </pc:sldMkLst>
        <pc:spChg chg="mod">
          <ac:chgData name="Hart Heather" userId="a5da65d3-a59f-4e0b-983e-5dfaa1dde813" providerId="ADAL" clId="{AA8E64A5-56CE-4444-9617-1C82C5640487}" dt="2023-02-24T20:48:32.325" v="3630" actId="20577"/>
          <ac:spMkLst>
            <pc:docMk/>
            <pc:sldMk cId="2269995497" sldId="544"/>
            <ac:spMk id="5" creationId="{00000000-0000-0000-0000-000000000000}"/>
          </ac:spMkLst>
        </pc:spChg>
        <pc:picChg chg="add mod">
          <ac:chgData name="Hart Heather" userId="a5da65d3-a59f-4e0b-983e-5dfaa1dde813" providerId="ADAL" clId="{AA8E64A5-56CE-4444-9617-1C82C5640487}" dt="2023-02-24T20:47:37.385" v="3595" actId="1076"/>
          <ac:picMkLst>
            <pc:docMk/>
            <pc:sldMk cId="2269995497" sldId="544"/>
            <ac:picMk id="2" creationId="{6027D89B-C28E-467F-B746-2662F303C8F6}"/>
          </ac:picMkLst>
        </pc:picChg>
        <pc:picChg chg="del">
          <ac:chgData name="Hart Heather" userId="a5da65d3-a59f-4e0b-983e-5dfaa1dde813" providerId="ADAL" clId="{AA8E64A5-56CE-4444-9617-1C82C5640487}" dt="2023-02-24T20:41:48.586" v="3459" actId="478"/>
          <ac:picMkLst>
            <pc:docMk/>
            <pc:sldMk cId="2269995497" sldId="544"/>
            <ac:picMk id="6" creationId="{6588A555-D449-4D10-8BBE-464CD5500C00}"/>
          </ac:picMkLst>
        </pc:picChg>
      </pc:sldChg>
      <pc:sldChg chg="modSp add ord">
        <pc:chgData name="Hart Heather" userId="a5da65d3-a59f-4e0b-983e-5dfaa1dde813" providerId="ADAL" clId="{AA8E64A5-56CE-4444-9617-1C82C5640487}" dt="2023-02-24T20:51:29.859" v="3690" actId="1076"/>
        <pc:sldMkLst>
          <pc:docMk/>
          <pc:sldMk cId="2481106813" sldId="545"/>
        </pc:sldMkLst>
        <pc:spChg chg="mod">
          <ac:chgData name="Hart Heather" userId="a5da65d3-a59f-4e0b-983e-5dfaa1dde813" providerId="ADAL" clId="{AA8E64A5-56CE-4444-9617-1C82C5640487}" dt="2023-02-24T20:49:19.412" v="3660" actId="20577"/>
          <ac:spMkLst>
            <pc:docMk/>
            <pc:sldMk cId="2481106813" sldId="545"/>
            <ac:spMk id="4" creationId="{00000000-0000-0000-0000-000000000000}"/>
          </ac:spMkLst>
        </pc:spChg>
        <pc:spChg chg="mod">
          <ac:chgData name="Hart Heather" userId="a5da65d3-a59f-4e0b-983e-5dfaa1dde813" providerId="ADAL" clId="{AA8E64A5-56CE-4444-9617-1C82C5640487}" dt="2023-02-24T20:49:31.410" v="3672" actId="20577"/>
          <ac:spMkLst>
            <pc:docMk/>
            <pc:sldMk cId="2481106813" sldId="545"/>
            <ac:spMk id="9" creationId="{5E369FC2-B73D-4A63-AC26-BB9F7BC9CC64}"/>
          </ac:spMkLst>
        </pc:spChg>
        <pc:spChg chg="mod">
          <ac:chgData name="Hart Heather" userId="a5da65d3-a59f-4e0b-983e-5dfaa1dde813" providerId="ADAL" clId="{AA8E64A5-56CE-4444-9617-1C82C5640487}" dt="2023-02-24T20:51:29.859" v="3690" actId="1076"/>
          <ac:spMkLst>
            <pc:docMk/>
            <pc:sldMk cId="2481106813" sldId="545"/>
            <ac:spMk id="18" creationId="{C432BEC9-E3F0-46B3-9C4D-5DF536F8FEC6}"/>
          </ac:spMkLst>
        </pc:spChg>
      </pc:sldChg>
      <pc:sldChg chg="addSp delSp modSp add ord">
        <pc:chgData name="Hart Heather" userId="a5da65d3-a59f-4e0b-983e-5dfaa1dde813" providerId="ADAL" clId="{AA8E64A5-56CE-4444-9617-1C82C5640487}" dt="2023-02-24T20:54:30.788" v="3916" actId="14100"/>
        <pc:sldMkLst>
          <pc:docMk/>
          <pc:sldMk cId="947445262" sldId="546"/>
        </pc:sldMkLst>
        <pc:spChg chg="mod">
          <ac:chgData name="Hart Heather" userId="a5da65d3-a59f-4e0b-983e-5dfaa1dde813" providerId="ADAL" clId="{AA8E64A5-56CE-4444-9617-1C82C5640487}" dt="2023-02-24T20:54:30.788" v="3916" actId="14100"/>
          <ac:spMkLst>
            <pc:docMk/>
            <pc:sldMk cId="947445262" sldId="546"/>
            <ac:spMk id="5" creationId="{00000000-0000-0000-0000-000000000000}"/>
          </ac:spMkLst>
        </pc:spChg>
        <pc:picChg chg="del">
          <ac:chgData name="Hart Heather" userId="a5da65d3-a59f-4e0b-983e-5dfaa1dde813" providerId="ADAL" clId="{AA8E64A5-56CE-4444-9617-1C82C5640487}" dt="2023-02-24T20:51:50.972" v="3693" actId="478"/>
          <ac:picMkLst>
            <pc:docMk/>
            <pc:sldMk cId="947445262" sldId="546"/>
            <ac:picMk id="2" creationId="{6027D89B-C28E-467F-B746-2662F303C8F6}"/>
          </ac:picMkLst>
        </pc:picChg>
        <pc:picChg chg="add mod">
          <ac:chgData name="Hart Heather" userId="a5da65d3-a59f-4e0b-983e-5dfaa1dde813" providerId="ADAL" clId="{AA8E64A5-56CE-4444-9617-1C82C5640487}" dt="2023-02-24T20:53:43.562" v="3863" actId="1076"/>
          <ac:picMkLst>
            <pc:docMk/>
            <pc:sldMk cId="947445262" sldId="546"/>
            <ac:picMk id="6" creationId="{2163AB49-3201-4206-A4BF-E3B311A2B22F}"/>
          </ac:picMkLst>
        </pc:picChg>
      </pc:sldChg>
      <pc:sldChg chg="modSp add ord">
        <pc:chgData name="Hart Heather" userId="a5da65d3-a59f-4e0b-983e-5dfaa1dde813" providerId="ADAL" clId="{AA8E64A5-56CE-4444-9617-1C82C5640487}" dt="2023-02-24T21:27:07.163" v="4416" actId="20577"/>
        <pc:sldMkLst>
          <pc:docMk/>
          <pc:sldMk cId="2348664594" sldId="547"/>
        </pc:sldMkLst>
        <pc:spChg chg="mod">
          <ac:chgData name="Hart Heather" userId="a5da65d3-a59f-4e0b-983e-5dfaa1dde813" providerId="ADAL" clId="{AA8E64A5-56CE-4444-9617-1C82C5640487}" dt="2023-02-24T21:22:52.319" v="3955" actId="20577"/>
          <ac:spMkLst>
            <pc:docMk/>
            <pc:sldMk cId="2348664594" sldId="547"/>
            <ac:spMk id="4" creationId="{00000000-0000-0000-0000-000000000000}"/>
          </ac:spMkLst>
        </pc:spChg>
        <pc:spChg chg="mod">
          <ac:chgData name="Hart Heather" userId="a5da65d3-a59f-4e0b-983e-5dfaa1dde813" providerId="ADAL" clId="{AA8E64A5-56CE-4444-9617-1C82C5640487}" dt="2023-02-24T21:25:12.419" v="4282" actId="20577"/>
          <ac:spMkLst>
            <pc:docMk/>
            <pc:sldMk cId="2348664594" sldId="547"/>
            <ac:spMk id="9" creationId="{5E369FC2-B73D-4A63-AC26-BB9F7BC9CC64}"/>
          </ac:spMkLst>
        </pc:spChg>
        <pc:spChg chg="mod">
          <ac:chgData name="Hart Heather" userId="a5da65d3-a59f-4e0b-983e-5dfaa1dde813" providerId="ADAL" clId="{AA8E64A5-56CE-4444-9617-1C82C5640487}" dt="2023-02-24T21:27:07.163" v="4416" actId="20577"/>
          <ac:spMkLst>
            <pc:docMk/>
            <pc:sldMk cId="2348664594" sldId="547"/>
            <ac:spMk id="18" creationId="{C432BEC9-E3F0-46B3-9C4D-5DF536F8FEC6}"/>
          </ac:spMkLst>
        </pc:spChg>
      </pc:sldChg>
      <pc:sldChg chg="addSp delSp modSp add">
        <pc:chgData name="Hart Heather" userId="a5da65d3-a59f-4e0b-983e-5dfaa1dde813" providerId="ADAL" clId="{AA8E64A5-56CE-4444-9617-1C82C5640487}" dt="2023-02-24T21:46:43.705" v="4691" actId="14100"/>
        <pc:sldMkLst>
          <pc:docMk/>
          <pc:sldMk cId="1759257483" sldId="548"/>
        </pc:sldMkLst>
        <pc:spChg chg="mod">
          <ac:chgData name="Hart Heather" userId="a5da65d3-a59f-4e0b-983e-5dfaa1dde813" providerId="ADAL" clId="{AA8E64A5-56CE-4444-9617-1C82C5640487}" dt="2023-02-24T21:25:34.425" v="4307" actId="20577"/>
          <ac:spMkLst>
            <pc:docMk/>
            <pc:sldMk cId="1759257483" sldId="548"/>
            <ac:spMk id="4" creationId="{00000000-0000-0000-0000-000000000000}"/>
          </ac:spMkLst>
        </pc:spChg>
        <pc:spChg chg="mod">
          <ac:chgData name="Hart Heather" userId="a5da65d3-a59f-4e0b-983e-5dfaa1dde813" providerId="ADAL" clId="{AA8E64A5-56CE-4444-9617-1C82C5640487}" dt="2023-02-24T21:25:43.024" v="4331" actId="20577"/>
          <ac:spMkLst>
            <pc:docMk/>
            <pc:sldMk cId="1759257483" sldId="548"/>
            <ac:spMk id="9" creationId="{5E369FC2-B73D-4A63-AC26-BB9F7BC9CC64}"/>
          </ac:spMkLst>
        </pc:spChg>
        <pc:spChg chg="mod">
          <ac:chgData name="Hart Heather" userId="a5da65d3-a59f-4e0b-983e-5dfaa1dde813" providerId="ADAL" clId="{AA8E64A5-56CE-4444-9617-1C82C5640487}" dt="2023-02-24T21:46:43.705" v="4691" actId="14100"/>
          <ac:spMkLst>
            <pc:docMk/>
            <pc:sldMk cId="1759257483" sldId="548"/>
            <ac:spMk id="18" creationId="{C432BEC9-E3F0-46B3-9C4D-5DF536F8FEC6}"/>
          </ac:spMkLst>
        </pc:spChg>
        <pc:picChg chg="add mod ord">
          <ac:chgData name="Hart Heather" userId="a5da65d3-a59f-4e0b-983e-5dfaa1dde813" providerId="ADAL" clId="{AA8E64A5-56CE-4444-9617-1C82C5640487}" dt="2023-02-24T21:46:14.017" v="4679" actId="167"/>
          <ac:picMkLst>
            <pc:docMk/>
            <pc:sldMk cId="1759257483" sldId="548"/>
            <ac:picMk id="2" creationId="{8ACEA476-E5D2-4B47-931A-17697C7C5F80}"/>
          </ac:picMkLst>
        </pc:picChg>
        <pc:picChg chg="del">
          <ac:chgData name="Hart Heather" userId="a5da65d3-a59f-4e0b-983e-5dfaa1dde813" providerId="ADAL" clId="{AA8E64A5-56CE-4444-9617-1C82C5640487}" dt="2023-02-24T21:36:18.612" v="4487" actId="478"/>
          <ac:picMkLst>
            <pc:docMk/>
            <pc:sldMk cId="1759257483" sldId="548"/>
            <ac:picMk id="7" creationId="{6FA9607D-3E0D-4739-8AAC-A31890ACA3D6}"/>
          </ac:picMkLst>
        </pc:picChg>
        <pc:picChg chg="add mod">
          <ac:chgData name="Hart Heather" userId="a5da65d3-a59f-4e0b-983e-5dfaa1dde813" providerId="ADAL" clId="{AA8E64A5-56CE-4444-9617-1C82C5640487}" dt="2023-02-24T21:36:24.173" v="4489" actId="14100"/>
          <ac:picMkLst>
            <pc:docMk/>
            <pc:sldMk cId="1759257483" sldId="548"/>
            <ac:picMk id="8" creationId="{047231E7-9F6D-4F11-BAD4-E2B889ADCD8C}"/>
          </ac:picMkLst>
        </pc:picChg>
        <pc:picChg chg="add mod">
          <ac:chgData name="Hart Heather" userId="a5da65d3-a59f-4e0b-983e-5dfaa1dde813" providerId="ADAL" clId="{AA8E64A5-56CE-4444-9617-1C82C5640487}" dt="2023-02-24T21:36:24.173" v="4489" actId="14100"/>
          <ac:picMkLst>
            <pc:docMk/>
            <pc:sldMk cId="1759257483" sldId="548"/>
            <ac:picMk id="10" creationId="{69E4DB58-58CF-4233-8ABC-1B67C44D268E}"/>
          </ac:picMkLst>
        </pc:picChg>
      </pc:sldChg>
      <pc:sldChg chg="addSp delSp modSp add">
        <pc:chgData name="Hart Heather" userId="a5da65d3-a59f-4e0b-983e-5dfaa1dde813" providerId="ADAL" clId="{AA8E64A5-56CE-4444-9617-1C82C5640487}" dt="2023-03-15T14:59:59.219" v="5958" actId="14100"/>
        <pc:sldMkLst>
          <pc:docMk/>
          <pc:sldMk cId="537124036" sldId="549"/>
        </pc:sldMkLst>
        <pc:spChg chg="mod">
          <ac:chgData name="Hart Heather" userId="a5da65d3-a59f-4e0b-983e-5dfaa1dde813" providerId="ADAL" clId="{AA8E64A5-56CE-4444-9617-1C82C5640487}" dt="2023-02-24T21:34:23.459" v="4446" actId="20577"/>
          <ac:spMkLst>
            <pc:docMk/>
            <pc:sldMk cId="537124036" sldId="549"/>
            <ac:spMk id="4" creationId="{00000000-0000-0000-0000-000000000000}"/>
          </ac:spMkLst>
        </pc:spChg>
        <pc:spChg chg="mod">
          <ac:chgData name="Hart Heather" userId="a5da65d3-a59f-4e0b-983e-5dfaa1dde813" providerId="ADAL" clId="{AA8E64A5-56CE-4444-9617-1C82C5640487}" dt="2023-02-24T21:34:45.189" v="4476" actId="14100"/>
          <ac:spMkLst>
            <pc:docMk/>
            <pc:sldMk cId="537124036" sldId="549"/>
            <ac:spMk id="9" creationId="{5E369FC2-B73D-4A63-AC26-BB9F7BC9CC64}"/>
          </ac:spMkLst>
        </pc:spChg>
        <pc:spChg chg="mod">
          <ac:chgData name="Hart Heather" userId="a5da65d3-a59f-4e0b-983e-5dfaa1dde813" providerId="ADAL" clId="{AA8E64A5-56CE-4444-9617-1C82C5640487}" dt="2023-03-15T14:59:48.937" v="5956" actId="255"/>
          <ac:spMkLst>
            <pc:docMk/>
            <pc:sldMk cId="537124036" sldId="549"/>
            <ac:spMk id="18" creationId="{C432BEC9-E3F0-46B3-9C4D-5DF536F8FEC6}"/>
          </ac:spMkLst>
        </pc:spChg>
        <pc:picChg chg="add mod">
          <ac:chgData name="Hart Heather" userId="a5da65d3-a59f-4e0b-983e-5dfaa1dde813" providerId="ADAL" clId="{AA8E64A5-56CE-4444-9617-1C82C5640487}" dt="2023-03-15T14:59:59.219" v="5958" actId="14100"/>
          <ac:picMkLst>
            <pc:docMk/>
            <pc:sldMk cId="537124036" sldId="549"/>
            <ac:picMk id="2" creationId="{8EFCED8D-50AD-4A53-8A2E-40187612A20A}"/>
          </ac:picMkLst>
        </pc:picChg>
        <pc:picChg chg="del">
          <ac:chgData name="Hart Heather" userId="a5da65d3-a59f-4e0b-983e-5dfaa1dde813" providerId="ADAL" clId="{AA8E64A5-56CE-4444-9617-1C82C5640487}" dt="2023-02-24T21:34:47.724" v="4477" actId="478"/>
          <ac:picMkLst>
            <pc:docMk/>
            <pc:sldMk cId="537124036" sldId="549"/>
            <ac:picMk id="7" creationId="{6FA9607D-3E0D-4739-8AAC-A31890ACA3D6}"/>
          </ac:picMkLst>
        </pc:picChg>
        <pc:picChg chg="add del mod">
          <ac:chgData name="Hart Heather" userId="a5da65d3-a59f-4e0b-983e-5dfaa1dde813" providerId="ADAL" clId="{AA8E64A5-56CE-4444-9617-1C82C5640487}" dt="2023-02-24T21:36:30.818" v="4491" actId="478"/>
          <ac:picMkLst>
            <pc:docMk/>
            <pc:sldMk cId="537124036" sldId="549"/>
            <ac:picMk id="8" creationId="{71FBD9F7-87E3-48A8-9B5E-30D249AD5C91}"/>
          </ac:picMkLst>
        </pc:picChg>
        <pc:picChg chg="add del mod">
          <ac:chgData name="Hart Heather" userId="a5da65d3-a59f-4e0b-983e-5dfaa1dde813" providerId="ADAL" clId="{AA8E64A5-56CE-4444-9617-1C82C5640487}" dt="2023-02-24T21:36:29.077" v="4490" actId="478"/>
          <ac:picMkLst>
            <pc:docMk/>
            <pc:sldMk cId="537124036" sldId="549"/>
            <ac:picMk id="10" creationId="{A11637B2-5719-4FE2-BA2E-4A4F412A2438}"/>
          </ac:picMkLst>
        </pc:picChg>
        <pc:picChg chg="add mod">
          <ac:chgData name="Hart Heather" userId="a5da65d3-a59f-4e0b-983e-5dfaa1dde813" providerId="ADAL" clId="{AA8E64A5-56CE-4444-9617-1C82C5640487}" dt="2023-02-24T21:37:31.079" v="4500" actId="14100"/>
          <ac:picMkLst>
            <pc:docMk/>
            <pc:sldMk cId="537124036" sldId="549"/>
            <ac:picMk id="11" creationId="{6C42E181-BE54-426C-88DD-0E3D21393D09}"/>
          </ac:picMkLst>
        </pc:picChg>
      </pc:sldChg>
      <pc:sldChg chg="modSp add ord">
        <pc:chgData name="Hart Heather" userId="a5da65d3-a59f-4e0b-983e-5dfaa1dde813" providerId="ADAL" clId="{AA8E64A5-56CE-4444-9617-1C82C5640487}" dt="2023-03-15T17:03:41.486" v="5963" actId="20577"/>
        <pc:sldMkLst>
          <pc:docMk/>
          <pc:sldMk cId="1426243064" sldId="550"/>
        </pc:sldMkLst>
        <pc:spChg chg="mod">
          <ac:chgData name="Hart Heather" userId="a5da65d3-a59f-4e0b-983e-5dfaa1dde813" providerId="ADAL" clId="{AA8E64A5-56CE-4444-9617-1C82C5640487}" dt="2023-03-15T17:03:41.486" v="5963" actId="20577"/>
          <ac:spMkLst>
            <pc:docMk/>
            <pc:sldMk cId="1426243064" sldId="550"/>
            <ac:spMk id="4" creationId="{00000000-0000-0000-0000-000000000000}"/>
          </ac:spMkLst>
        </pc:spChg>
        <pc:spChg chg="mod">
          <ac:chgData name="Hart Heather" userId="a5da65d3-a59f-4e0b-983e-5dfaa1dde813" providerId="ADAL" clId="{AA8E64A5-56CE-4444-9617-1C82C5640487}" dt="2023-03-15T17:03:38.360" v="5962" actId="20577"/>
          <ac:spMkLst>
            <pc:docMk/>
            <pc:sldMk cId="1426243064" sldId="550"/>
            <ac:spMk id="9" creationId="{5E369FC2-B73D-4A63-AC26-BB9F7BC9CC64}"/>
          </ac:spMkLst>
        </pc:spChg>
        <pc:spChg chg="mod">
          <ac:chgData name="Hart Heather" userId="a5da65d3-a59f-4e0b-983e-5dfaa1dde813" providerId="ADAL" clId="{AA8E64A5-56CE-4444-9617-1C82C5640487}" dt="2023-03-15T17:03:28.262" v="5961" actId="20577"/>
          <ac:spMkLst>
            <pc:docMk/>
            <pc:sldMk cId="1426243064" sldId="550"/>
            <ac:spMk id="18" creationId="{C432BEC9-E3F0-46B3-9C4D-5DF536F8FEC6}"/>
          </ac:spMkLst>
        </pc:spChg>
      </pc:sldChg>
      <pc:sldChg chg="modSp add ord">
        <pc:chgData name="Hart Heather" userId="a5da65d3-a59f-4e0b-983e-5dfaa1dde813" providerId="ADAL" clId="{AA8E64A5-56CE-4444-9617-1C82C5640487}" dt="2023-03-16T18:19:35.547" v="6152" actId="1076"/>
        <pc:sldMkLst>
          <pc:docMk/>
          <pc:sldMk cId="2518212952" sldId="551"/>
        </pc:sldMkLst>
        <pc:spChg chg="mod">
          <ac:chgData name="Hart Heather" userId="a5da65d3-a59f-4e0b-983e-5dfaa1dde813" providerId="ADAL" clId="{AA8E64A5-56CE-4444-9617-1C82C5640487}" dt="2023-03-16T18:19:35.547" v="6152" actId="1076"/>
          <ac:spMkLst>
            <pc:docMk/>
            <pc:sldMk cId="2518212952" sldId="551"/>
            <ac:spMk id="5" creationId="{00000000-0000-0000-0000-000000000000}"/>
          </ac:spMkLst>
        </pc:spChg>
      </pc:sldChg>
      <pc:sldChg chg="add ord">
        <pc:chgData name="Hart Heather" userId="a5da65d3-a59f-4e0b-983e-5dfaa1dde813" providerId="ADAL" clId="{AA8E64A5-56CE-4444-9617-1C82C5640487}" dt="2023-02-24T21:48:54.459" v="4699"/>
        <pc:sldMkLst>
          <pc:docMk/>
          <pc:sldMk cId="1396935368" sldId="553"/>
        </pc:sldMkLst>
      </pc:sldChg>
      <pc:sldChg chg="addSp delSp modSp add ord">
        <pc:chgData name="Hart Heather" userId="a5da65d3-a59f-4e0b-983e-5dfaa1dde813" providerId="ADAL" clId="{AA8E64A5-56CE-4444-9617-1C82C5640487}" dt="2023-03-15T17:04:36.855" v="5972" actId="14100"/>
        <pc:sldMkLst>
          <pc:docMk/>
          <pc:sldMk cId="2288323073" sldId="554"/>
        </pc:sldMkLst>
        <pc:spChg chg="mod">
          <ac:chgData name="Hart Heather" userId="a5da65d3-a59f-4e0b-983e-5dfaa1dde813" providerId="ADAL" clId="{AA8E64A5-56CE-4444-9617-1C82C5640487}" dt="2023-02-24T21:49:31.177" v="4740" actId="20577"/>
          <ac:spMkLst>
            <pc:docMk/>
            <pc:sldMk cId="2288323073" sldId="554"/>
            <ac:spMk id="4" creationId="{00000000-0000-0000-0000-000000000000}"/>
          </ac:spMkLst>
        </pc:spChg>
        <pc:spChg chg="mod">
          <ac:chgData name="Hart Heather" userId="a5da65d3-a59f-4e0b-983e-5dfaa1dde813" providerId="ADAL" clId="{AA8E64A5-56CE-4444-9617-1C82C5640487}" dt="2023-02-24T21:49:52.246" v="4797" actId="14100"/>
          <ac:spMkLst>
            <pc:docMk/>
            <pc:sldMk cId="2288323073" sldId="554"/>
            <ac:spMk id="9" creationId="{5E369FC2-B73D-4A63-AC26-BB9F7BC9CC64}"/>
          </ac:spMkLst>
        </pc:spChg>
        <pc:spChg chg="mod">
          <ac:chgData name="Hart Heather" userId="a5da65d3-a59f-4e0b-983e-5dfaa1dde813" providerId="ADAL" clId="{AA8E64A5-56CE-4444-9617-1C82C5640487}" dt="2023-03-15T17:04:36.855" v="5972" actId="14100"/>
          <ac:spMkLst>
            <pc:docMk/>
            <pc:sldMk cId="2288323073" sldId="554"/>
            <ac:spMk id="18" creationId="{C432BEC9-E3F0-46B3-9C4D-5DF536F8FEC6}"/>
          </ac:spMkLst>
        </pc:spChg>
        <pc:picChg chg="add mod">
          <ac:chgData name="Hart Heather" userId="a5da65d3-a59f-4e0b-983e-5dfaa1dde813" providerId="ADAL" clId="{AA8E64A5-56CE-4444-9617-1C82C5640487}" dt="2023-02-24T21:51:48.325" v="4808" actId="1076"/>
          <ac:picMkLst>
            <pc:docMk/>
            <pc:sldMk cId="2288323073" sldId="554"/>
            <ac:picMk id="7" creationId="{D9C5E23D-CC5F-4D5D-985D-D711D9237BFA}"/>
          </ac:picMkLst>
        </pc:picChg>
        <pc:picChg chg="del">
          <ac:chgData name="Hart Heather" userId="a5da65d3-a59f-4e0b-983e-5dfaa1dde813" providerId="ADAL" clId="{AA8E64A5-56CE-4444-9617-1C82C5640487}" dt="2023-02-24T21:50:35.873" v="4804" actId="478"/>
          <ac:picMkLst>
            <pc:docMk/>
            <pc:sldMk cId="2288323073" sldId="554"/>
            <ac:picMk id="8" creationId="{B80C9F02-E225-408D-899D-183E7B96D883}"/>
          </ac:picMkLst>
        </pc:picChg>
      </pc:sldChg>
      <pc:sldChg chg="addSp modSp add ord">
        <pc:chgData name="Hart Heather" userId="a5da65d3-a59f-4e0b-983e-5dfaa1dde813" providerId="ADAL" clId="{AA8E64A5-56CE-4444-9617-1C82C5640487}" dt="2023-03-16T17:08:55.124" v="5997" actId="1076"/>
        <pc:sldMkLst>
          <pc:docMk/>
          <pc:sldMk cId="1196782681" sldId="555"/>
        </pc:sldMkLst>
        <pc:spChg chg="mod">
          <ac:chgData name="Hart Heather" userId="a5da65d3-a59f-4e0b-983e-5dfaa1dde813" providerId="ADAL" clId="{AA8E64A5-56CE-4444-9617-1C82C5640487}" dt="2023-03-01T15:04:57.380" v="5423" actId="20577"/>
          <ac:spMkLst>
            <pc:docMk/>
            <pc:sldMk cId="1196782681" sldId="555"/>
            <ac:spMk id="4" creationId="{00000000-0000-0000-0000-000000000000}"/>
          </ac:spMkLst>
        </pc:spChg>
        <pc:spChg chg="mod">
          <ac:chgData name="Hart Heather" userId="a5da65d3-a59f-4e0b-983e-5dfaa1dde813" providerId="ADAL" clId="{AA8E64A5-56CE-4444-9617-1C82C5640487}" dt="2023-03-01T15:05:08.075" v="5441" actId="20577"/>
          <ac:spMkLst>
            <pc:docMk/>
            <pc:sldMk cId="1196782681" sldId="555"/>
            <ac:spMk id="9" creationId="{5E369FC2-B73D-4A63-AC26-BB9F7BC9CC64}"/>
          </ac:spMkLst>
        </pc:spChg>
        <pc:spChg chg="mod">
          <ac:chgData name="Hart Heather" userId="a5da65d3-a59f-4e0b-983e-5dfaa1dde813" providerId="ADAL" clId="{AA8E64A5-56CE-4444-9617-1C82C5640487}" dt="2023-03-16T17:08:52.087" v="5996" actId="1076"/>
          <ac:spMkLst>
            <pc:docMk/>
            <pc:sldMk cId="1196782681" sldId="555"/>
            <ac:spMk id="18" creationId="{C432BEC9-E3F0-46B3-9C4D-5DF536F8FEC6}"/>
          </ac:spMkLst>
        </pc:spChg>
        <pc:picChg chg="add mod">
          <ac:chgData name="Hart Heather" userId="a5da65d3-a59f-4e0b-983e-5dfaa1dde813" providerId="ADAL" clId="{AA8E64A5-56CE-4444-9617-1C82C5640487}" dt="2023-03-16T17:08:55.124" v="5997" actId="1076"/>
          <ac:picMkLst>
            <pc:docMk/>
            <pc:sldMk cId="1196782681" sldId="555"/>
            <ac:picMk id="2" creationId="{983AA185-4470-41D2-B1CA-8C14D5237828}"/>
          </ac:picMkLst>
        </pc:picChg>
      </pc:sldChg>
      <pc:sldChg chg="delSp modSp add">
        <pc:chgData name="Hart Heather" userId="a5da65d3-a59f-4e0b-983e-5dfaa1dde813" providerId="ADAL" clId="{AA8E64A5-56CE-4444-9617-1C82C5640487}" dt="2023-03-16T20:36:09.823" v="6519" actId="20577"/>
        <pc:sldMkLst>
          <pc:docMk/>
          <pc:sldMk cId="966532971" sldId="556"/>
        </pc:sldMkLst>
        <pc:spChg chg="mod">
          <ac:chgData name="Hart Heather" userId="a5da65d3-a59f-4e0b-983e-5dfaa1dde813" providerId="ADAL" clId="{AA8E64A5-56CE-4444-9617-1C82C5640487}" dt="2023-03-07T17:08:56.438" v="5577" actId="20577"/>
          <ac:spMkLst>
            <pc:docMk/>
            <pc:sldMk cId="966532971" sldId="556"/>
            <ac:spMk id="4" creationId="{00000000-0000-0000-0000-000000000000}"/>
          </ac:spMkLst>
        </pc:spChg>
        <pc:spChg chg="mod">
          <ac:chgData name="Hart Heather" userId="a5da65d3-a59f-4e0b-983e-5dfaa1dde813" providerId="ADAL" clId="{AA8E64A5-56CE-4444-9617-1C82C5640487}" dt="2023-03-07T17:09:18.734" v="5622" actId="20577"/>
          <ac:spMkLst>
            <pc:docMk/>
            <pc:sldMk cId="966532971" sldId="556"/>
            <ac:spMk id="9" creationId="{5E369FC2-B73D-4A63-AC26-BB9F7BC9CC64}"/>
          </ac:spMkLst>
        </pc:spChg>
        <pc:spChg chg="mod">
          <ac:chgData name="Hart Heather" userId="a5da65d3-a59f-4e0b-983e-5dfaa1dde813" providerId="ADAL" clId="{AA8E64A5-56CE-4444-9617-1C82C5640487}" dt="2023-03-16T20:36:09.823" v="6519" actId="20577"/>
          <ac:spMkLst>
            <pc:docMk/>
            <pc:sldMk cId="966532971" sldId="556"/>
            <ac:spMk id="18" creationId="{C432BEC9-E3F0-46B3-9C4D-5DF536F8FEC6}"/>
          </ac:spMkLst>
        </pc:spChg>
        <pc:picChg chg="del">
          <ac:chgData name="Hart Heather" userId="a5da65d3-a59f-4e0b-983e-5dfaa1dde813" providerId="ADAL" clId="{AA8E64A5-56CE-4444-9617-1C82C5640487}" dt="2023-03-07T17:09:22.571" v="5623" actId="478"/>
          <ac:picMkLst>
            <pc:docMk/>
            <pc:sldMk cId="966532971" sldId="556"/>
            <ac:picMk id="2" creationId="{983AA185-4470-41D2-B1CA-8C14D5237828}"/>
          </ac:picMkLst>
        </pc:picChg>
      </pc:sldChg>
      <pc:sldChg chg="addSp delSp modSp add ord">
        <pc:chgData name="Hart Heather" userId="a5da65d3-a59f-4e0b-983e-5dfaa1dde813" providerId="ADAL" clId="{AA8E64A5-56CE-4444-9617-1C82C5640487}" dt="2023-03-16T20:45:36.811" v="6638" actId="14100"/>
        <pc:sldMkLst>
          <pc:docMk/>
          <pc:sldMk cId="1181375665" sldId="557"/>
        </pc:sldMkLst>
        <pc:spChg chg="mod">
          <ac:chgData name="Hart Heather" userId="a5da65d3-a59f-4e0b-983e-5dfaa1dde813" providerId="ADAL" clId="{AA8E64A5-56CE-4444-9617-1C82C5640487}" dt="2023-03-16T20:45:31.984" v="6636" actId="1076"/>
          <ac:spMkLst>
            <pc:docMk/>
            <pc:sldMk cId="1181375665" sldId="557"/>
            <ac:spMk id="5" creationId="{00000000-0000-0000-0000-000000000000}"/>
          </ac:spMkLst>
        </pc:spChg>
        <pc:picChg chg="add del mod">
          <ac:chgData name="Hart Heather" userId="a5da65d3-a59f-4e0b-983e-5dfaa1dde813" providerId="ADAL" clId="{AA8E64A5-56CE-4444-9617-1C82C5640487}" dt="2023-03-16T20:34:16.552" v="6443" actId="478"/>
          <ac:picMkLst>
            <pc:docMk/>
            <pc:sldMk cId="1181375665" sldId="557"/>
            <ac:picMk id="2" creationId="{BA3007E3-2C59-4F99-B763-AAAF7BA771B9}"/>
          </ac:picMkLst>
        </pc:picChg>
        <pc:picChg chg="del">
          <ac:chgData name="Hart Heather" userId="a5da65d3-a59f-4e0b-983e-5dfaa1dde813" providerId="ADAL" clId="{AA8E64A5-56CE-4444-9617-1C82C5640487}" dt="2023-03-07T17:11:14.100" v="5634" actId="478"/>
          <ac:picMkLst>
            <pc:docMk/>
            <pc:sldMk cId="1181375665" sldId="557"/>
            <ac:picMk id="6" creationId="{2163AB49-3201-4206-A4BF-E3B311A2B22F}"/>
          </ac:picMkLst>
        </pc:picChg>
        <pc:picChg chg="add del mod">
          <ac:chgData name="Hart Heather" userId="a5da65d3-a59f-4e0b-983e-5dfaa1dde813" providerId="ADAL" clId="{AA8E64A5-56CE-4444-9617-1C82C5640487}" dt="2023-03-16T20:40:38.224" v="6623" actId="478"/>
          <ac:picMkLst>
            <pc:docMk/>
            <pc:sldMk cId="1181375665" sldId="557"/>
            <ac:picMk id="6" creationId="{249CB541-6864-409D-9AB8-6D4EF018304B}"/>
          </ac:picMkLst>
        </pc:picChg>
        <pc:picChg chg="add del mod">
          <ac:chgData name="Hart Heather" userId="a5da65d3-a59f-4e0b-983e-5dfaa1dde813" providerId="ADAL" clId="{AA8E64A5-56CE-4444-9617-1C82C5640487}" dt="2023-03-16T20:43:57.541" v="6626" actId="478"/>
          <ac:picMkLst>
            <pc:docMk/>
            <pc:sldMk cId="1181375665" sldId="557"/>
            <ac:picMk id="7" creationId="{67AFC6DF-8CF6-4105-9D55-6722B6EB8422}"/>
          </ac:picMkLst>
        </pc:picChg>
        <pc:picChg chg="add mod">
          <ac:chgData name="Hart Heather" userId="a5da65d3-a59f-4e0b-983e-5dfaa1dde813" providerId="ADAL" clId="{AA8E64A5-56CE-4444-9617-1C82C5640487}" dt="2023-03-16T20:45:36.811" v="6638" actId="14100"/>
          <ac:picMkLst>
            <pc:docMk/>
            <pc:sldMk cId="1181375665" sldId="557"/>
            <ac:picMk id="8" creationId="{8BEE6C66-BA07-45DB-B1A8-11E5125585A8}"/>
          </ac:picMkLst>
        </pc:picChg>
      </pc:sldChg>
      <pc:sldChg chg="addSp delSp modSp add ord">
        <pc:chgData name="Hart Heather" userId="a5da65d3-a59f-4e0b-983e-5dfaa1dde813" providerId="ADAL" clId="{AA8E64A5-56CE-4444-9617-1C82C5640487}" dt="2023-03-16T20:39:38.168" v="6622" actId="207"/>
        <pc:sldMkLst>
          <pc:docMk/>
          <pc:sldMk cId="2646670054" sldId="559"/>
        </pc:sldMkLst>
        <pc:spChg chg="mod">
          <ac:chgData name="Hart Heather" userId="a5da65d3-a59f-4e0b-983e-5dfaa1dde813" providerId="ADAL" clId="{AA8E64A5-56CE-4444-9617-1C82C5640487}" dt="2023-03-16T17:12:27.318" v="5999" actId="1076"/>
          <ac:spMkLst>
            <pc:docMk/>
            <pc:sldMk cId="2646670054" sldId="559"/>
            <ac:spMk id="5" creationId="{00000000-0000-0000-0000-000000000000}"/>
          </ac:spMkLst>
        </pc:spChg>
        <pc:spChg chg="add mod">
          <ac:chgData name="Hart Heather" userId="a5da65d3-a59f-4e0b-983e-5dfaa1dde813" providerId="ADAL" clId="{AA8E64A5-56CE-4444-9617-1C82C5640487}" dt="2023-03-16T20:39:38.168" v="6622" actId="207"/>
          <ac:spMkLst>
            <pc:docMk/>
            <pc:sldMk cId="2646670054" sldId="559"/>
            <ac:spMk id="10" creationId="{30904CE7-7564-4F8E-A12E-E8BEE8473ADA}"/>
          </ac:spMkLst>
        </pc:spChg>
        <pc:spChg chg="add mod ord">
          <ac:chgData name="Hart Heather" userId="a5da65d3-a59f-4e0b-983e-5dfaa1dde813" providerId="ADAL" clId="{AA8E64A5-56CE-4444-9617-1C82C5640487}" dt="2023-03-16T20:39:29.230" v="6621" actId="167"/>
          <ac:spMkLst>
            <pc:docMk/>
            <pc:sldMk cId="2646670054" sldId="559"/>
            <ac:spMk id="12" creationId="{472A9578-C8F6-4297-B66D-A1C416B0B31D}"/>
          </ac:spMkLst>
        </pc:spChg>
        <pc:picChg chg="add mod ord">
          <ac:chgData name="Hart Heather" userId="a5da65d3-a59f-4e0b-983e-5dfaa1dde813" providerId="ADAL" clId="{AA8E64A5-56CE-4444-9617-1C82C5640487}" dt="2023-03-16T20:38:19.228" v="6529" actId="166"/>
          <ac:picMkLst>
            <pc:docMk/>
            <pc:sldMk cId="2646670054" sldId="559"/>
            <ac:picMk id="2" creationId="{4C86B04F-79B6-4AA2-8B29-98EF3CCFB838}"/>
          </ac:picMkLst>
        </pc:picChg>
        <pc:picChg chg="del">
          <ac:chgData name="Hart Heather" userId="a5da65d3-a59f-4e0b-983e-5dfaa1dde813" providerId="ADAL" clId="{AA8E64A5-56CE-4444-9617-1C82C5640487}" dt="2023-03-07T17:17:46.181" v="5793" actId="478"/>
          <ac:picMkLst>
            <pc:docMk/>
            <pc:sldMk cId="2646670054" sldId="559"/>
            <ac:picMk id="2" creationId="{BA3007E3-2C59-4F99-B763-AAAF7BA771B9}"/>
          </ac:picMkLst>
        </pc:picChg>
        <pc:picChg chg="add del mod">
          <ac:chgData name="Hart Heather" userId="a5da65d3-a59f-4e0b-983e-5dfaa1dde813" providerId="ADAL" clId="{AA8E64A5-56CE-4444-9617-1C82C5640487}" dt="2023-03-16T20:20:37.055" v="6434" actId="478"/>
          <ac:picMkLst>
            <pc:docMk/>
            <pc:sldMk cId="2646670054" sldId="559"/>
            <ac:picMk id="6" creationId="{366719CE-A9F1-4433-B29B-D348834E52D2}"/>
          </ac:picMkLst>
        </pc:picChg>
        <pc:picChg chg="add mod">
          <ac:chgData name="Hart Heather" userId="a5da65d3-a59f-4e0b-983e-5dfaa1dde813" providerId="ADAL" clId="{AA8E64A5-56CE-4444-9617-1C82C5640487}" dt="2023-03-07T17:33:04.298" v="5952" actId="1036"/>
          <ac:picMkLst>
            <pc:docMk/>
            <pc:sldMk cId="2646670054" sldId="559"/>
            <ac:picMk id="7" creationId="{31C9A868-9308-45E0-BB38-A97BAA4609C2}"/>
          </ac:picMkLst>
        </pc:picChg>
        <pc:picChg chg="add del mod">
          <ac:chgData name="Hart Heather" userId="a5da65d3-a59f-4e0b-983e-5dfaa1dde813" providerId="ADAL" clId="{AA8E64A5-56CE-4444-9617-1C82C5640487}" dt="2023-03-16T20:20:37.956" v="6435" actId="478"/>
          <ac:picMkLst>
            <pc:docMk/>
            <pc:sldMk cId="2646670054" sldId="559"/>
            <ac:picMk id="11" creationId="{F9C86847-00B6-4841-846F-2FE710B5302B}"/>
          </ac:picMkLst>
        </pc:picChg>
        <pc:picChg chg="add del mod">
          <ac:chgData name="Hart Heather" userId="a5da65d3-a59f-4e0b-983e-5dfaa1dde813" providerId="ADAL" clId="{AA8E64A5-56CE-4444-9617-1C82C5640487}" dt="2023-03-16T20:20:38.611" v="6436" actId="478"/>
          <ac:picMkLst>
            <pc:docMk/>
            <pc:sldMk cId="2646670054" sldId="559"/>
            <ac:picMk id="14" creationId="{E64FEC39-AFE1-4845-9905-1CA88EB5B142}"/>
          </ac:picMkLst>
        </pc:picChg>
        <pc:cxnChg chg="add mod">
          <ac:chgData name="Hart Heather" userId="a5da65d3-a59f-4e0b-983e-5dfaa1dde813" providerId="ADAL" clId="{AA8E64A5-56CE-4444-9617-1C82C5640487}" dt="2023-03-16T20:37:52.652" v="6525" actId="1076"/>
          <ac:cxnSpMkLst>
            <pc:docMk/>
            <pc:sldMk cId="2646670054" sldId="559"/>
            <ac:cxnSpMk id="9" creationId="{838A8E1A-FBDD-493F-9EA4-93CC4043D429}"/>
          </ac:cxnSpMkLst>
        </pc:cxnChg>
        <pc:cxnChg chg="add del mod">
          <ac:chgData name="Hart Heather" userId="a5da65d3-a59f-4e0b-983e-5dfaa1dde813" providerId="ADAL" clId="{AA8E64A5-56CE-4444-9617-1C82C5640487}" dt="2023-03-16T20:20:39.500" v="6437" actId="478"/>
          <ac:cxnSpMkLst>
            <pc:docMk/>
            <pc:sldMk cId="2646670054" sldId="559"/>
            <ac:cxnSpMk id="13" creationId="{732F4F89-23B1-41EA-862B-DE28C3A29631}"/>
          </ac:cxnSpMkLst>
        </pc:cxnChg>
        <pc:cxnChg chg="add mod">
          <ac:chgData name="Hart Heather" userId="a5da65d3-a59f-4e0b-983e-5dfaa1dde813" providerId="ADAL" clId="{AA8E64A5-56CE-4444-9617-1C82C5640487}" dt="2023-03-16T20:38:15.583" v="6528" actId="14100"/>
          <ac:cxnSpMkLst>
            <pc:docMk/>
            <pc:sldMk cId="2646670054" sldId="559"/>
            <ac:cxnSpMk id="15" creationId="{8632DCAC-9A33-4B53-B129-8F86B2915CBF}"/>
          </ac:cxnSpMkLst>
        </pc:cxnChg>
        <pc:cxnChg chg="add del mod">
          <ac:chgData name="Hart Heather" userId="a5da65d3-a59f-4e0b-983e-5dfaa1dde813" providerId="ADAL" clId="{AA8E64A5-56CE-4444-9617-1C82C5640487}" dt="2023-03-16T20:20:40.220" v="6438" actId="478"/>
          <ac:cxnSpMkLst>
            <pc:docMk/>
            <pc:sldMk cId="2646670054" sldId="559"/>
            <ac:cxnSpMk id="16" creationId="{61F30C95-CF7E-4DB7-9701-9C857C310B0B}"/>
          </ac:cxnSpMkLst>
        </pc:cxnChg>
      </pc:sldChg>
      <pc:sldChg chg="add ord">
        <pc:chgData name="Hart Heather" userId="a5da65d3-a59f-4e0b-983e-5dfaa1dde813" providerId="ADAL" clId="{AA8E64A5-56CE-4444-9617-1C82C5640487}" dt="2023-03-16T20:36:55.068" v="6521"/>
        <pc:sldMkLst>
          <pc:docMk/>
          <pc:sldMk cId="2720824362" sldId="562"/>
        </pc:sldMkLst>
      </pc:sldChg>
    </pc:docChg>
  </pc:docChgLst>
  <pc:docChgLst>
    <pc:chgData name="Hart Heather" userId="a5da65d3-a59f-4e0b-983e-5dfaa1dde813" providerId="ADAL" clId="{69BBCE6F-632F-4736-B26A-BD2946F33948}"/>
    <pc:docChg chg="custSel modSld">
      <pc:chgData name="Hart Heather" userId="a5da65d3-a59f-4e0b-983e-5dfaa1dde813" providerId="ADAL" clId="{69BBCE6F-632F-4736-B26A-BD2946F33948}" dt="2023-04-13T20:29:30.515" v="115" actId="14100"/>
      <pc:docMkLst>
        <pc:docMk/>
      </pc:docMkLst>
      <pc:sldChg chg="modSp">
        <pc:chgData name="Hart Heather" userId="a5da65d3-a59f-4e0b-983e-5dfaa1dde813" providerId="ADAL" clId="{69BBCE6F-632F-4736-B26A-BD2946F33948}" dt="2023-04-07T12:59:54.793" v="17" actId="20577"/>
        <pc:sldMkLst>
          <pc:docMk/>
          <pc:sldMk cId="1931134947" sldId="497"/>
        </pc:sldMkLst>
        <pc:spChg chg="mod">
          <ac:chgData name="Hart Heather" userId="a5da65d3-a59f-4e0b-983e-5dfaa1dde813" providerId="ADAL" clId="{69BBCE6F-632F-4736-B26A-BD2946F33948}" dt="2023-04-07T12:59:54.793" v="17" actId="20577"/>
          <ac:spMkLst>
            <pc:docMk/>
            <pc:sldMk cId="1931134947" sldId="497"/>
            <ac:spMk id="3" creationId="{00000000-0000-0000-0000-000000000000}"/>
          </ac:spMkLst>
        </pc:spChg>
      </pc:sldChg>
      <pc:sldChg chg="modSp">
        <pc:chgData name="Hart Heather" userId="a5da65d3-a59f-4e0b-983e-5dfaa1dde813" providerId="ADAL" clId="{69BBCE6F-632F-4736-B26A-BD2946F33948}" dt="2023-04-13T20:29:30.515" v="115" actId="14100"/>
        <pc:sldMkLst>
          <pc:docMk/>
          <pc:sldMk cId="2197530138" sldId="529"/>
        </pc:sldMkLst>
        <pc:spChg chg="mod">
          <ac:chgData name="Hart Heather" userId="a5da65d3-a59f-4e0b-983e-5dfaa1dde813" providerId="ADAL" clId="{69BBCE6F-632F-4736-B26A-BD2946F33948}" dt="2023-04-13T20:29:30.515" v="115" actId="14100"/>
          <ac:spMkLst>
            <pc:docMk/>
            <pc:sldMk cId="2197530138" sldId="529"/>
            <ac:spMk id="18" creationId="{C432BEC9-E3F0-46B3-9C4D-5DF536F8FEC6}"/>
          </ac:spMkLst>
        </pc:spChg>
      </pc:sldChg>
      <pc:sldChg chg="addSp delSp modSp">
        <pc:chgData name="Hart Heather" userId="a5da65d3-a59f-4e0b-983e-5dfaa1dde813" providerId="ADAL" clId="{69BBCE6F-632F-4736-B26A-BD2946F33948}" dt="2023-04-13T19:41:25.949" v="44" actId="20577"/>
        <pc:sldMkLst>
          <pc:docMk/>
          <pc:sldMk cId="128297292" sldId="531"/>
        </pc:sldMkLst>
        <pc:spChg chg="mod">
          <ac:chgData name="Hart Heather" userId="a5da65d3-a59f-4e0b-983e-5dfaa1dde813" providerId="ADAL" clId="{69BBCE6F-632F-4736-B26A-BD2946F33948}" dt="2023-04-13T19:41:25.949" v="44" actId="20577"/>
          <ac:spMkLst>
            <pc:docMk/>
            <pc:sldMk cId="128297292" sldId="531"/>
            <ac:spMk id="5" creationId="{00000000-0000-0000-0000-000000000000}"/>
          </ac:spMkLst>
        </pc:spChg>
        <pc:picChg chg="add mod">
          <ac:chgData name="Hart Heather" userId="a5da65d3-a59f-4e0b-983e-5dfaa1dde813" providerId="ADAL" clId="{69BBCE6F-632F-4736-B26A-BD2946F33948}" dt="2023-04-13T19:40:40.313" v="20" actId="1076"/>
          <ac:picMkLst>
            <pc:docMk/>
            <pc:sldMk cId="128297292" sldId="531"/>
            <ac:picMk id="2" creationId="{55E84FFB-DC65-44CE-91B4-98A77D14724F}"/>
          </ac:picMkLst>
        </pc:picChg>
        <pc:picChg chg="del">
          <ac:chgData name="Hart Heather" userId="a5da65d3-a59f-4e0b-983e-5dfaa1dde813" providerId="ADAL" clId="{69BBCE6F-632F-4736-B26A-BD2946F33948}" dt="2023-04-13T19:39:51.151" v="18" actId="478"/>
          <ac:picMkLst>
            <pc:docMk/>
            <pc:sldMk cId="128297292" sldId="531"/>
            <ac:picMk id="6" creationId="{B73C7146-3DB1-4E73-97C2-A8D7BDB7EB35}"/>
          </ac:picMkLst>
        </pc:picChg>
        <pc:cxnChg chg="ord">
          <ac:chgData name="Hart Heather" userId="a5da65d3-a59f-4e0b-983e-5dfaa1dde813" providerId="ADAL" clId="{69BBCE6F-632F-4736-B26A-BD2946F33948}" dt="2023-04-13T19:40:43.737" v="21" actId="166"/>
          <ac:cxnSpMkLst>
            <pc:docMk/>
            <pc:sldMk cId="128297292" sldId="531"/>
            <ac:cxnSpMk id="10" creationId="{41299358-C72C-4E6C-8E25-16767B955BEC}"/>
          </ac:cxnSpMkLst>
        </pc:cxnChg>
      </pc:sldChg>
      <pc:sldChg chg="addSp delSp modSp">
        <pc:chgData name="Hart Heather" userId="a5da65d3-a59f-4e0b-983e-5dfaa1dde813" providerId="ADAL" clId="{69BBCE6F-632F-4736-B26A-BD2946F33948}" dt="2023-04-07T12:57:53.533" v="4" actId="14100"/>
        <pc:sldMkLst>
          <pc:docMk/>
          <pc:sldMk cId="3883532800" sldId="532"/>
        </pc:sldMkLst>
        <pc:picChg chg="add mod">
          <ac:chgData name="Hart Heather" userId="a5da65d3-a59f-4e0b-983e-5dfaa1dde813" providerId="ADAL" clId="{69BBCE6F-632F-4736-B26A-BD2946F33948}" dt="2023-04-07T12:57:53.533" v="4" actId="14100"/>
          <ac:picMkLst>
            <pc:docMk/>
            <pc:sldMk cId="3883532800" sldId="532"/>
            <ac:picMk id="2" creationId="{A57CD8FB-A797-47C3-8DBE-FCACFAF12761}"/>
          </ac:picMkLst>
        </pc:picChg>
        <pc:picChg chg="del">
          <ac:chgData name="Hart Heather" userId="a5da65d3-a59f-4e0b-983e-5dfaa1dde813" providerId="ADAL" clId="{69BBCE6F-632F-4736-B26A-BD2946F33948}" dt="2023-04-07T12:57:22.648" v="0" actId="478"/>
          <ac:picMkLst>
            <pc:docMk/>
            <pc:sldMk cId="3883532800" sldId="532"/>
            <ac:picMk id="6" creationId="{95947288-E51A-43F1-9543-0E80A40DA32A}"/>
          </ac:picMkLst>
        </pc:picChg>
      </pc:sldChg>
      <pc:sldChg chg="addSp delSp modSp">
        <pc:chgData name="Hart Heather" userId="a5da65d3-a59f-4e0b-983e-5dfaa1dde813" providerId="ADAL" clId="{69BBCE6F-632F-4736-B26A-BD2946F33948}" dt="2023-04-07T12:58:28.488" v="8" actId="1076"/>
        <pc:sldMkLst>
          <pc:docMk/>
          <pc:sldMk cId="947122195" sldId="533"/>
        </pc:sldMkLst>
        <pc:picChg chg="del">
          <ac:chgData name="Hart Heather" userId="a5da65d3-a59f-4e0b-983e-5dfaa1dde813" providerId="ADAL" clId="{69BBCE6F-632F-4736-B26A-BD2946F33948}" dt="2023-04-07T12:58:00.902" v="5" actId="478"/>
          <ac:picMkLst>
            <pc:docMk/>
            <pc:sldMk cId="947122195" sldId="533"/>
            <ac:picMk id="2" creationId="{5660F6F4-5DF5-4652-90D6-C6DDAD0B0F4A}"/>
          </ac:picMkLst>
        </pc:picChg>
        <pc:picChg chg="add mod">
          <ac:chgData name="Hart Heather" userId="a5da65d3-a59f-4e0b-983e-5dfaa1dde813" providerId="ADAL" clId="{69BBCE6F-632F-4736-B26A-BD2946F33948}" dt="2023-04-07T12:58:28.488" v="8" actId="1076"/>
          <ac:picMkLst>
            <pc:docMk/>
            <pc:sldMk cId="947122195" sldId="533"/>
            <ac:picMk id="6" creationId="{4E66AA42-C33C-4FE3-BE08-F3866329848C}"/>
          </ac:picMkLst>
        </pc:picChg>
      </pc:sldChg>
      <pc:sldChg chg="addSp delSp modSp">
        <pc:chgData name="Hart Heather" userId="a5da65d3-a59f-4e0b-983e-5dfaa1dde813" providerId="ADAL" clId="{69BBCE6F-632F-4736-B26A-BD2946F33948}" dt="2023-04-07T12:59:02.632" v="12" actId="1076"/>
        <pc:sldMkLst>
          <pc:docMk/>
          <pc:sldMk cId="869406908" sldId="534"/>
        </pc:sldMkLst>
        <pc:picChg chg="del">
          <ac:chgData name="Hart Heather" userId="a5da65d3-a59f-4e0b-983e-5dfaa1dde813" providerId="ADAL" clId="{69BBCE6F-632F-4736-B26A-BD2946F33948}" dt="2023-04-07T12:58:34.613" v="9" actId="478"/>
          <ac:picMkLst>
            <pc:docMk/>
            <pc:sldMk cId="869406908" sldId="534"/>
            <ac:picMk id="2" creationId="{D6AFC19C-4FE7-447E-8E8C-883A8FFF0A65}"/>
          </ac:picMkLst>
        </pc:picChg>
        <pc:picChg chg="add mod">
          <ac:chgData name="Hart Heather" userId="a5da65d3-a59f-4e0b-983e-5dfaa1dde813" providerId="ADAL" clId="{69BBCE6F-632F-4736-B26A-BD2946F33948}" dt="2023-04-07T12:59:02.632" v="12" actId="1076"/>
          <ac:picMkLst>
            <pc:docMk/>
            <pc:sldMk cId="869406908" sldId="534"/>
            <ac:picMk id="6" creationId="{EA21A010-7748-4919-A995-D67015AB279C}"/>
          </ac:picMkLst>
        </pc:picChg>
      </pc:sldChg>
    </pc:docChg>
  </pc:docChgLst>
  <pc:docChgLst>
    <pc:chgData name="Hart Heather" userId="a5da65d3-a59f-4e0b-983e-5dfaa1dde813" providerId="ADAL" clId="{3719F67A-BE1A-4FAC-97D5-3E071E0332D5}"/>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233844D9-FF8E-4BB3-A244-16E146D8DBC6}" type="datetimeFigureOut">
              <a:rPr lang="en-US" smtClean="0"/>
              <a:t>5/22/2023</a:t>
            </a:fld>
            <a:endParaRPr lang="en-US" dirty="0"/>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FEF35A4A-255B-4A1E-823E-D6CD069E4358}" type="slidenum">
              <a:rPr lang="en-US" smtClean="0"/>
              <a:t>‹#›</a:t>
            </a:fld>
            <a:endParaRPr lang="en-US" dirty="0"/>
          </a:p>
        </p:txBody>
      </p:sp>
    </p:spTree>
    <p:extLst>
      <p:ext uri="{BB962C8B-B14F-4D97-AF65-F5344CB8AC3E}">
        <p14:creationId xmlns:p14="http://schemas.microsoft.com/office/powerpoint/2010/main" val="391405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6EC6376-CF0C-40CD-B1BD-13D31547C25D}" type="datetimeFigureOut">
              <a:rPr lang="en-US" smtClean="0"/>
              <a:t>5/22/2023</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4226201-2240-438D-AC2B-1672B56F51D5}" type="slidenum">
              <a:rPr lang="en-US" smtClean="0"/>
              <a:t>‹#›</a:t>
            </a:fld>
            <a:endParaRPr lang="en-US" dirty="0"/>
          </a:p>
        </p:txBody>
      </p:sp>
    </p:spTree>
    <p:extLst>
      <p:ext uri="{BB962C8B-B14F-4D97-AF65-F5344CB8AC3E}">
        <p14:creationId xmlns:p14="http://schemas.microsoft.com/office/powerpoint/2010/main" val="4101950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olid Orange">
    <p:bg>
      <p:bgPr>
        <a:solidFill>
          <a:schemeClr val="accent2"/>
        </a:solid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627296" y="3429001"/>
            <a:ext cx="10158560" cy="1312387"/>
          </a:xfrm>
          <a:prstGeom prst="rect">
            <a:avLst/>
          </a:prstGeom>
        </p:spPr>
        <p:txBody>
          <a:bodyPr lIns="0" tIns="0" rIns="0" bIns="0" anchor="b" anchorCtr="0">
            <a:noAutofit/>
          </a:bodyPr>
          <a:lstStyle>
            <a:lvl1pPr algn="l">
              <a:lnSpc>
                <a:spcPct val="10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Rectangle 4">
            <a:extLst>
              <a:ext uri="{FF2B5EF4-FFF2-40B4-BE49-F238E27FC236}">
                <a16:creationId xmlns:a16="http://schemas.microsoft.com/office/drawing/2014/main" id="{A524D40D-FB95-9C45-9A43-9331A6B7271B}"/>
              </a:ext>
            </a:extLst>
          </p:cNvPr>
          <p:cNvSpPr/>
          <p:nvPr/>
        </p:nvSpPr>
        <p:spPr bwMode="white">
          <a:xfrm>
            <a:off x="0" y="5711843"/>
            <a:ext cx="12192000" cy="11461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9"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sp>
        <p:nvSpPr>
          <p:cNvPr id="7" name="Subtitle 2">
            <a:extLst>
              <a:ext uri="{FF2B5EF4-FFF2-40B4-BE49-F238E27FC236}">
                <a16:creationId xmlns:a16="http://schemas.microsoft.com/office/drawing/2014/main" id="{39722ED7-9F65-AB40-A50C-0756C8A60E8C}"/>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0" name="Subtitle 2">
            <a:extLst>
              <a:ext uri="{FF2B5EF4-FFF2-40B4-BE49-F238E27FC236}">
                <a16:creationId xmlns:a16="http://schemas.microsoft.com/office/drawing/2014/main" id="{39722ED7-9F65-AB40-A50C-0756C8A60E8C}"/>
              </a:ext>
            </a:extLst>
          </p:cNvPr>
          <p:cNvSpPr txBox="1">
            <a:spLocks/>
          </p:cNvSpPr>
          <p:nvPr/>
        </p:nvSpPr>
        <p:spPr>
          <a:xfrm>
            <a:off x="628652" y="4867874"/>
            <a:ext cx="5906553" cy="611687"/>
          </a:xfrm>
          <a:prstGeom prst="rect">
            <a:avLst/>
          </a:prstGeom>
        </p:spPr>
        <p:txBody>
          <a:bodyPr vert="horz" lIns="0" tIns="0" rIns="0" bIns="0" rtlCol="0" anchor="ctr">
            <a:noAutofit/>
          </a:bodyPr>
          <a:lstStyle>
            <a:lvl1pPr marL="0" indent="0" algn="l" defTabSz="457189" rtl="0" eaLnBrk="1" latinLnBrk="0" hangingPunct="1">
              <a:lnSpc>
                <a:spcPct val="110000"/>
              </a:lnSpc>
              <a:spcBef>
                <a:spcPts val="0"/>
              </a:spcBef>
              <a:spcAft>
                <a:spcPts val="600"/>
              </a:spcAft>
              <a:buClr>
                <a:srgbClr val="E35929"/>
              </a:buClr>
              <a:buFont typeface="Arial" panose="020B0604020202020204" pitchFamily="34" charset="0"/>
              <a:buNone/>
              <a:tabLst/>
              <a:defRPr sz="1200" b="0" kern="1200">
                <a:solidFill>
                  <a:schemeClr val="accent3"/>
                </a:solidFill>
                <a:latin typeface="Arial" panose="020B0604020202020204" pitchFamily="34" charset="0"/>
                <a:ea typeface="+mn-ea"/>
                <a:cs typeface="Arial" panose="020B0604020202020204" pitchFamily="34" charset="0"/>
              </a:defRPr>
            </a:lvl1pPr>
            <a:lvl2pPr marL="457189" indent="0" algn="ctr" defTabSz="457189" rtl="0" eaLnBrk="1" latinLnBrk="0" hangingPunct="1">
              <a:lnSpc>
                <a:spcPct val="110000"/>
              </a:lnSpc>
              <a:spcBef>
                <a:spcPts val="0"/>
              </a:spcBef>
              <a:spcAft>
                <a:spcPts val="600"/>
              </a:spcAft>
              <a:buClr>
                <a:srgbClr val="E35929"/>
              </a:buClr>
              <a:buFont typeface="Courier New" panose="02070309020205020404" pitchFamily="49" charset="0"/>
              <a:buNone/>
              <a:tabLst/>
              <a:defRPr sz="1400" kern="1200">
                <a:solidFill>
                  <a:schemeClr val="tx1">
                    <a:tint val="75000"/>
                  </a:schemeClr>
                </a:solidFill>
                <a:latin typeface="Arial" panose="020B0604020202020204" pitchFamily="34" charset="0"/>
                <a:ea typeface="+mn-ea"/>
                <a:cs typeface="Arial" panose="020B0604020202020204" pitchFamily="34" charset="0"/>
              </a:defRPr>
            </a:lvl2pPr>
            <a:lvl3pPr marL="914378" indent="0" algn="ctr" defTabSz="457189" rtl="0" eaLnBrk="1" latinLnBrk="0" hangingPunct="1">
              <a:lnSpc>
                <a:spcPct val="100000"/>
              </a:lnSpc>
              <a:spcBef>
                <a:spcPts val="0"/>
              </a:spcBef>
              <a:spcAft>
                <a:spcPts val="600"/>
              </a:spcAft>
              <a:buClr>
                <a:srgbClr val="E35929"/>
              </a:buClr>
              <a:buFont typeface="Wingdings" pitchFamily="2" charset="2"/>
              <a:buNone/>
              <a:tabLst/>
              <a:defRPr sz="120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ctr" defTabSz="457189" rtl="0" eaLnBrk="1" latinLnBrk="0" hangingPunct="1">
              <a:lnSpc>
                <a:spcPct val="100000"/>
              </a:lnSpc>
              <a:spcBef>
                <a:spcPts val="0"/>
              </a:spcBef>
              <a:spcAft>
                <a:spcPts val="600"/>
              </a:spcAft>
              <a:buClr>
                <a:srgbClr val="E35929"/>
              </a:buClr>
              <a:buFont typeface="Arial"/>
              <a:buNone/>
              <a:tabLst/>
              <a:defRPr sz="100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ctr" defTabSz="457189" rtl="0" eaLnBrk="1" latinLnBrk="0" hangingPunct="1">
              <a:spcBef>
                <a:spcPct val="20000"/>
              </a:spcBef>
              <a:buClr>
                <a:schemeClr val="accent2"/>
              </a:buClr>
              <a:buFont typeface="Arial"/>
              <a:buNone/>
              <a:tabLst/>
              <a:defRPr sz="1000" kern="1200">
                <a:solidFill>
                  <a:schemeClr val="tx1">
                    <a:tint val="75000"/>
                  </a:schemeClr>
                </a:solidFill>
                <a:latin typeface="+mn-lt"/>
                <a:ea typeface="+mn-ea"/>
                <a:cs typeface="+mn-cs"/>
              </a:defRPr>
            </a:lvl5pPr>
            <a:lvl6pPr marL="2285943"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132"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320"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509"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667" dirty="0">
              <a:solidFill>
                <a:schemeClr val="bg1"/>
              </a:solidFill>
            </a:endParaRPr>
          </a:p>
        </p:txBody>
      </p:sp>
      <p:sp>
        <p:nvSpPr>
          <p:cNvPr id="16" name="Text Placeholder 15"/>
          <p:cNvSpPr>
            <a:spLocks noGrp="1"/>
          </p:cNvSpPr>
          <p:nvPr>
            <p:ph type="body" sz="quarter" idx="11" hasCustomPrompt="1"/>
          </p:nvPr>
        </p:nvSpPr>
        <p:spPr>
          <a:xfrm>
            <a:off x="627297" y="4922338"/>
            <a:ext cx="4548716" cy="683709"/>
          </a:xfrm>
        </p:spPr>
        <p:txBody>
          <a:bodyPr/>
          <a:lstStyle>
            <a:lvl1pPr marL="0" indent="0">
              <a:buNone/>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3328" y="6004849"/>
            <a:ext cx="1376797" cy="587745"/>
          </a:xfrm>
          <a:prstGeom prst="rect">
            <a:avLst/>
          </a:prstGeom>
        </p:spPr>
      </p:pic>
    </p:spTree>
    <p:extLst>
      <p:ext uri="{BB962C8B-B14F-4D97-AF65-F5344CB8AC3E}">
        <p14:creationId xmlns:p14="http://schemas.microsoft.com/office/powerpoint/2010/main" val="2029837628"/>
      </p:ext>
    </p:extLst>
  </p:cSld>
  <p:clrMapOvr>
    <a:masterClrMapping/>
  </p:clrMapOvr>
  <p:extLst>
    <p:ext uri="{DCECCB84-F9BA-43D5-87BE-67443E8EF086}">
      <p15:sldGuideLst xmlns:p15="http://schemas.microsoft.com/office/powerpoint/2012/main">
        <p15:guide id="1" pos="3840" userDrawn="1">
          <p15:clr>
            <a:srgbClr val="A4A3A4"/>
          </p15:clr>
        </p15:guide>
        <p15:guide id="2" orient="horz" pos="2160"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s Background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13" b="16697"/>
          <a:stretch/>
        </p:blipFill>
        <p:spPr>
          <a:xfrm>
            <a:off x="0" y="-68366"/>
            <a:ext cx="12191999" cy="5753770"/>
          </a:xfrm>
          <a:prstGeom prst="rect">
            <a:avLst/>
          </a:prstGeom>
          <a:ln>
            <a:noFill/>
          </a:ln>
          <a:effectLst/>
        </p:spPr>
      </p:pic>
      <p:sp>
        <p:nvSpPr>
          <p:cNvPr id="16" name="Title 1">
            <a:extLst>
              <a:ext uri="{FF2B5EF4-FFF2-40B4-BE49-F238E27FC236}">
                <a16:creationId xmlns:a16="http://schemas.microsoft.com/office/drawing/2014/main" id="{68AE8B65-C0C4-A341-A1E2-86EA9B81DEDB}"/>
              </a:ext>
            </a:extLst>
          </p:cNvPr>
          <p:cNvSpPr>
            <a:spLocks noGrp="1"/>
          </p:cNvSpPr>
          <p:nvPr>
            <p:ph type="ctrTitle"/>
          </p:nvPr>
        </p:nvSpPr>
        <p:spPr bwMode="white">
          <a:xfrm>
            <a:off x="627296" y="3429001"/>
            <a:ext cx="10158560" cy="1312387"/>
          </a:xfrm>
          <a:prstGeom prst="rect">
            <a:avLst/>
          </a:prstGeom>
        </p:spPr>
        <p:txBody>
          <a:bodyPr lIns="0" tIns="0" rIns="0" bIns="0" anchor="b" anchorCtr="0">
            <a:noAutofit/>
          </a:bodyPr>
          <a:lstStyle>
            <a:lvl1pPr algn="l">
              <a:lnSpc>
                <a:spcPct val="10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Rectangle 16">
            <a:extLst>
              <a:ext uri="{FF2B5EF4-FFF2-40B4-BE49-F238E27FC236}">
                <a16:creationId xmlns:a16="http://schemas.microsoft.com/office/drawing/2014/main" id="{A2B811C8-2DD0-5B45-9ED7-5154E6068453}"/>
              </a:ext>
            </a:extLst>
          </p:cNvPr>
          <p:cNvSpPr/>
          <p:nvPr/>
        </p:nvSpPr>
        <p:spPr bwMode="white">
          <a:xfrm>
            <a:off x="0" y="5685404"/>
            <a:ext cx="12192000" cy="117259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9" name="Subtitle 2">
            <a:extLst>
              <a:ext uri="{FF2B5EF4-FFF2-40B4-BE49-F238E27FC236}">
                <a16:creationId xmlns:a16="http://schemas.microsoft.com/office/drawing/2014/main" id="{DDFE648B-60A6-0C43-B206-A16581DCC196}"/>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3328" y="6004849"/>
            <a:ext cx="1376797" cy="587745"/>
          </a:xfrm>
          <a:prstGeom prst="rect">
            <a:avLst/>
          </a:prstGeom>
        </p:spPr>
      </p:pic>
    </p:spTree>
    <p:extLst>
      <p:ext uri="{BB962C8B-B14F-4D97-AF65-F5344CB8AC3E}">
        <p14:creationId xmlns:p14="http://schemas.microsoft.com/office/powerpoint/2010/main" val="2922351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s Background 3">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2843"/>
          <a:stretch/>
        </p:blipFill>
        <p:spPr>
          <a:xfrm flipH="1">
            <a:off x="0" y="-28575"/>
            <a:ext cx="12192000" cy="6231900"/>
          </a:xfrm>
          <a:prstGeom prst="rect">
            <a:avLst/>
          </a:prstGeom>
          <a:ln>
            <a:noFill/>
          </a:ln>
          <a:effectLst/>
        </p:spPr>
      </p:pic>
      <p:sp>
        <p:nvSpPr>
          <p:cNvPr id="16" name="Title 1">
            <a:extLst>
              <a:ext uri="{FF2B5EF4-FFF2-40B4-BE49-F238E27FC236}">
                <a16:creationId xmlns:a16="http://schemas.microsoft.com/office/drawing/2014/main" id="{68AE8B65-C0C4-A341-A1E2-86EA9B81DEDB}"/>
              </a:ext>
            </a:extLst>
          </p:cNvPr>
          <p:cNvSpPr>
            <a:spLocks noGrp="1"/>
          </p:cNvSpPr>
          <p:nvPr>
            <p:ph type="ctrTitle"/>
          </p:nvPr>
        </p:nvSpPr>
        <p:spPr bwMode="white">
          <a:xfrm>
            <a:off x="627296" y="3429001"/>
            <a:ext cx="7097479" cy="1312387"/>
          </a:xfrm>
          <a:prstGeom prst="rect">
            <a:avLst/>
          </a:prstGeom>
        </p:spPr>
        <p:txBody>
          <a:bodyPr lIns="0" tIns="0" rIns="0" bIns="0" anchor="b" anchorCtr="0">
            <a:noAutofit/>
          </a:bodyPr>
          <a:lstStyle>
            <a:lvl1pPr algn="l">
              <a:lnSpc>
                <a:spcPct val="10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Rectangle 16">
            <a:extLst>
              <a:ext uri="{FF2B5EF4-FFF2-40B4-BE49-F238E27FC236}">
                <a16:creationId xmlns:a16="http://schemas.microsoft.com/office/drawing/2014/main" id="{A2B811C8-2DD0-5B45-9ED7-5154E6068453}"/>
              </a:ext>
            </a:extLst>
          </p:cNvPr>
          <p:cNvSpPr/>
          <p:nvPr/>
        </p:nvSpPr>
        <p:spPr bwMode="white">
          <a:xfrm>
            <a:off x="0" y="5685404"/>
            <a:ext cx="12192000" cy="117259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9" name="Subtitle 2">
            <a:extLst>
              <a:ext uri="{FF2B5EF4-FFF2-40B4-BE49-F238E27FC236}">
                <a16:creationId xmlns:a16="http://schemas.microsoft.com/office/drawing/2014/main" id="{DDFE648B-60A6-0C43-B206-A16581DCC196}"/>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3328" y="6004849"/>
            <a:ext cx="1376797" cy="587745"/>
          </a:xfrm>
          <a:prstGeom prst="rect">
            <a:avLst/>
          </a:prstGeom>
        </p:spPr>
      </p:pic>
    </p:spTree>
    <p:extLst>
      <p:ext uri="{BB962C8B-B14F-4D97-AF65-F5344CB8AC3E}">
        <p14:creationId xmlns:p14="http://schemas.microsoft.com/office/powerpoint/2010/main" val="3832282213"/>
      </p:ext>
    </p:extLst>
  </p:cSld>
  <p:clrMapOvr>
    <a:masterClrMapping/>
  </p:clrMapOvr>
  <p:extLst>
    <p:ext uri="{DCECCB84-F9BA-43D5-87BE-67443E8EF086}">
      <p15:sldGuideLst xmlns:p15="http://schemas.microsoft.com/office/powerpoint/2012/main">
        <p15:guide id="1" pos="3840" userDrawn="1">
          <p15:clr>
            <a:srgbClr val="A4A3A4"/>
          </p15:clr>
        </p15:guide>
        <p15:guide id="2" orient="horz" pos="2160"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s Background 4">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1897"/>
          <a:stretch/>
        </p:blipFill>
        <p:spPr>
          <a:xfrm>
            <a:off x="0" y="0"/>
            <a:ext cx="12191999" cy="6748188"/>
          </a:xfrm>
          <a:prstGeom prst="rect">
            <a:avLst/>
          </a:prstGeom>
          <a:ln>
            <a:noFill/>
          </a:ln>
          <a:effectLst/>
        </p:spPr>
      </p:pic>
      <p:sp>
        <p:nvSpPr>
          <p:cNvPr id="16" name="Title 1">
            <a:extLst>
              <a:ext uri="{FF2B5EF4-FFF2-40B4-BE49-F238E27FC236}">
                <a16:creationId xmlns:a16="http://schemas.microsoft.com/office/drawing/2014/main" id="{68AE8B65-C0C4-A341-A1E2-86EA9B81DEDB}"/>
              </a:ext>
            </a:extLst>
          </p:cNvPr>
          <p:cNvSpPr>
            <a:spLocks noGrp="1"/>
          </p:cNvSpPr>
          <p:nvPr>
            <p:ph type="ctrTitle"/>
          </p:nvPr>
        </p:nvSpPr>
        <p:spPr bwMode="black">
          <a:xfrm>
            <a:off x="627296" y="3429001"/>
            <a:ext cx="7097479" cy="1312387"/>
          </a:xfrm>
          <a:prstGeom prst="rect">
            <a:avLst/>
          </a:prstGeom>
        </p:spPr>
        <p:txBody>
          <a:bodyPr lIns="0" tIns="0" rIns="0" bIns="0" anchor="b" anchorCtr="0">
            <a:noAutofit/>
          </a:bodyPr>
          <a:lstStyle>
            <a:lvl1pPr algn="l">
              <a:lnSpc>
                <a:spcPct val="100000"/>
              </a:lnSpc>
              <a:defRPr sz="5867" b="1" kern="600" spc="-40" baseline="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Rectangle 16">
            <a:extLst>
              <a:ext uri="{FF2B5EF4-FFF2-40B4-BE49-F238E27FC236}">
                <a16:creationId xmlns:a16="http://schemas.microsoft.com/office/drawing/2014/main" id="{A2B811C8-2DD0-5B45-9ED7-5154E6068453}"/>
              </a:ext>
            </a:extLst>
          </p:cNvPr>
          <p:cNvSpPr/>
          <p:nvPr/>
        </p:nvSpPr>
        <p:spPr bwMode="white">
          <a:xfrm>
            <a:off x="0" y="5685404"/>
            <a:ext cx="12192000" cy="117259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9" name="Subtitle 2">
            <a:extLst>
              <a:ext uri="{FF2B5EF4-FFF2-40B4-BE49-F238E27FC236}">
                <a16:creationId xmlns:a16="http://schemas.microsoft.com/office/drawing/2014/main" id="{DDFE648B-60A6-0C43-B206-A16581DCC196}"/>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3328" y="6004849"/>
            <a:ext cx="1376797" cy="587745"/>
          </a:xfrm>
          <a:prstGeom prst="rect">
            <a:avLst/>
          </a:prstGeom>
        </p:spPr>
      </p:pic>
    </p:spTree>
    <p:extLst>
      <p:ext uri="{BB962C8B-B14F-4D97-AF65-F5344CB8AC3E}">
        <p14:creationId xmlns:p14="http://schemas.microsoft.com/office/powerpoint/2010/main" val="510503081"/>
      </p:ext>
    </p:extLst>
  </p:cSld>
  <p:clrMapOvr>
    <a:masterClrMapping/>
  </p:clrMapOvr>
  <p:extLst>
    <p:ext uri="{DCECCB84-F9BA-43D5-87BE-67443E8EF086}">
      <p15:sldGuideLst xmlns:p15="http://schemas.microsoft.com/office/powerpoint/2012/main">
        <p15:guide id="1" pos="3840" userDrawn="1">
          <p15:clr>
            <a:srgbClr val="A4A3A4"/>
          </p15:clr>
        </p15:guide>
        <p15:guide id="2" orient="horz" pos="2160" userDrawn="1">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s Background 5">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8643"/>
          <a:stretch/>
        </p:blipFill>
        <p:spPr>
          <a:xfrm>
            <a:off x="0" y="0"/>
            <a:ext cx="12192000" cy="5799967"/>
          </a:xfrm>
          <a:prstGeom prst="rect">
            <a:avLst/>
          </a:prstGeom>
          <a:ln>
            <a:noFill/>
          </a:ln>
          <a:effectLst/>
        </p:spPr>
      </p:pic>
      <p:sp>
        <p:nvSpPr>
          <p:cNvPr id="16" name="Title 1">
            <a:extLst>
              <a:ext uri="{FF2B5EF4-FFF2-40B4-BE49-F238E27FC236}">
                <a16:creationId xmlns:a16="http://schemas.microsoft.com/office/drawing/2014/main" id="{68AE8B65-C0C4-A341-A1E2-86EA9B81DEDB}"/>
              </a:ext>
            </a:extLst>
          </p:cNvPr>
          <p:cNvSpPr>
            <a:spLocks noGrp="1"/>
          </p:cNvSpPr>
          <p:nvPr>
            <p:ph type="ctrTitle"/>
          </p:nvPr>
        </p:nvSpPr>
        <p:spPr bwMode="black">
          <a:xfrm>
            <a:off x="627296" y="3429001"/>
            <a:ext cx="10355029" cy="1312387"/>
          </a:xfrm>
          <a:prstGeom prst="rect">
            <a:avLst/>
          </a:prstGeom>
        </p:spPr>
        <p:txBody>
          <a:bodyPr lIns="0" tIns="0" rIns="0" bIns="0" anchor="b" anchorCtr="0">
            <a:noAutofit/>
          </a:bodyPr>
          <a:lstStyle>
            <a:lvl1pPr algn="l">
              <a:lnSpc>
                <a:spcPct val="100000"/>
              </a:lnSpc>
              <a:defRPr sz="5867" b="1" kern="600" spc="-40" baseline="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Rectangle 16">
            <a:extLst>
              <a:ext uri="{FF2B5EF4-FFF2-40B4-BE49-F238E27FC236}">
                <a16:creationId xmlns:a16="http://schemas.microsoft.com/office/drawing/2014/main" id="{A2B811C8-2DD0-5B45-9ED7-5154E6068453}"/>
              </a:ext>
            </a:extLst>
          </p:cNvPr>
          <p:cNvSpPr/>
          <p:nvPr/>
        </p:nvSpPr>
        <p:spPr bwMode="white">
          <a:xfrm>
            <a:off x="0" y="5685404"/>
            <a:ext cx="12192000" cy="117259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9" name="Subtitle 2">
            <a:extLst>
              <a:ext uri="{FF2B5EF4-FFF2-40B4-BE49-F238E27FC236}">
                <a16:creationId xmlns:a16="http://schemas.microsoft.com/office/drawing/2014/main" id="{DDFE648B-60A6-0C43-B206-A16581DCC196}"/>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3328" y="6004849"/>
            <a:ext cx="1376797" cy="587745"/>
          </a:xfrm>
          <a:prstGeom prst="rect">
            <a:avLst/>
          </a:prstGeom>
        </p:spPr>
      </p:pic>
    </p:spTree>
    <p:extLst>
      <p:ext uri="{BB962C8B-B14F-4D97-AF65-F5344CB8AC3E}">
        <p14:creationId xmlns:p14="http://schemas.microsoft.com/office/powerpoint/2010/main" val="2782839645"/>
      </p:ext>
    </p:extLst>
  </p:cSld>
  <p:clrMapOvr>
    <a:masterClrMapping/>
  </p:clrMapOvr>
  <p:extLst>
    <p:ext uri="{DCECCB84-F9BA-43D5-87BE-67443E8EF086}">
      <p15:sldGuideLst xmlns:p15="http://schemas.microsoft.com/office/powerpoint/2012/main">
        <p15:guide id="1" pos="3840" userDrawn="1">
          <p15:clr>
            <a:srgbClr val="A4A3A4"/>
          </p15:clr>
        </p15:guide>
        <p15:guide id="2" orient="horz" pos="2160"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vy Diamond Pattern">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4EE7CA-DA80-804B-8C59-AB5FADE48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39"/>
            <a:ext cx="12192000" cy="5930900"/>
          </a:xfrm>
          <a:prstGeom prst="rect">
            <a:avLst/>
          </a:prstGeom>
        </p:spPr>
      </p:pic>
      <p:sp>
        <p:nvSpPr>
          <p:cNvPr id="12" name="Subtitle 2">
            <a:extLst>
              <a:ext uri="{FF2B5EF4-FFF2-40B4-BE49-F238E27FC236}">
                <a16:creationId xmlns:a16="http://schemas.microsoft.com/office/drawing/2014/main" id="{5CA26ED8-3B10-3A46-AC06-ABA4112E16FC}"/>
              </a:ext>
            </a:extLst>
          </p:cNvPr>
          <p:cNvSpPr>
            <a:spLocks noGrp="1"/>
          </p:cNvSpPr>
          <p:nvPr>
            <p:ph type="subTitle" idx="1"/>
          </p:nvPr>
        </p:nvSpPr>
        <p:spPr bwMode="white">
          <a:xfrm>
            <a:off x="609600" y="4681561"/>
            <a:ext cx="6484760" cy="578011"/>
          </a:xfrm>
          <a:prstGeom prst="rect">
            <a:avLst/>
          </a:prstGeom>
        </p:spPr>
        <p:txBody>
          <a:bodyPr lIns="0">
            <a:noAutofit/>
          </a:bodyPr>
          <a:lstStyle>
            <a:lvl1pPr marL="0" indent="0" algn="l">
              <a:buNone/>
              <a:defRPr sz="2400" b="0">
                <a:solidFill>
                  <a:schemeClr val="bg1"/>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13" name="Title 1">
            <a:extLst>
              <a:ext uri="{FF2B5EF4-FFF2-40B4-BE49-F238E27FC236}">
                <a16:creationId xmlns:a16="http://schemas.microsoft.com/office/drawing/2014/main" id="{C896860E-E1AD-0D49-8F2B-E81AA9CE1086}"/>
              </a:ext>
            </a:extLst>
          </p:cNvPr>
          <p:cNvSpPr>
            <a:spLocks noGrp="1"/>
          </p:cNvSpPr>
          <p:nvPr>
            <p:ph type="title"/>
          </p:nvPr>
        </p:nvSpPr>
        <p:spPr bwMode="white">
          <a:xfrm>
            <a:off x="609600" y="1148320"/>
            <a:ext cx="6484760" cy="3386093"/>
          </a:xfrm>
        </p:spPr>
        <p:txBody>
          <a:bodyPr>
            <a:noAutofit/>
          </a:bodyPr>
          <a:lstStyle>
            <a:lvl1pPr>
              <a:lnSpc>
                <a:spcPct val="90000"/>
              </a:lnSpc>
              <a:defRPr sz="4800">
                <a:solidFill>
                  <a:schemeClr val="bg1"/>
                </a:solidFill>
              </a:defRPr>
            </a:lvl1pPr>
          </a:lstStyle>
          <a:p>
            <a:r>
              <a:rPr lang="en-US" dirty="0"/>
              <a:t>Click to edit Master title style</a:t>
            </a:r>
          </a:p>
        </p:txBody>
      </p:sp>
      <p:sp>
        <p:nvSpPr>
          <p:cNvPr id="6"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422229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Gray Diamond Pattern">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ED1D0D9-73A4-0B40-8340-4305433B63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7"/>
            <a:ext cx="12192000" cy="5930900"/>
          </a:xfrm>
          <a:prstGeom prst="rect">
            <a:avLst/>
          </a:prstGeom>
        </p:spPr>
      </p:pic>
      <p:sp>
        <p:nvSpPr>
          <p:cNvPr id="11" name="Subtitle 2">
            <a:extLst>
              <a:ext uri="{FF2B5EF4-FFF2-40B4-BE49-F238E27FC236}">
                <a16:creationId xmlns:a16="http://schemas.microsoft.com/office/drawing/2014/main" id="{6C82D000-D465-0F4F-999D-763FC54FB79B}"/>
              </a:ext>
            </a:extLst>
          </p:cNvPr>
          <p:cNvSpPr>
            <a:spLocks noGrp="1"/>
          </p:cNvSpPr>
          <p:nvPr>
            <p:ph type="subTitle" idx="1"/>
          </p:nvPr>
        </p:nvSpPr>
        <p:spPr>
          <a:xfrm>
            <a:off x="609600" y="4681561"/>
            <a:ext cx="6484760" cy="578011"/>
          </a:xfrm>
          <a:prstGeom prst="rect">
            <a:avLst/>
          </a:prstGeom>
        </p:spPr>
        <p:txBody>
          <a:bodyPr lIns="0">
            <a:noAutofit/>
          </a:bodyPr>
          <a:lstStyle>
            <a:lvl1pPr marL="0" indent="0" algn="l">
              <a:buNone/>
              <a:defRPr sz="2400" b="0">
                <a:solidFill>
                  <a:schemeClr val="accent1"/>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12" name="Title 1">
            <a:extLst>
              <a:ext uri="{FF2B5EF4-FFF2-40B4-BE49-F238E27FC236}">
                <a16:creationId xmlns:a16="http://schemas.microsoft.com/office/drawing/2014/main" id="{6125D4E5-959F-194E-B786-70D92F120C5B}"/>
              </a:ext>
            </a:extLst>
          </p:cNvPr>
          <p:cNvSpPr>
            <a:spLocks noGrp="1"/>
          </p:cNvSpPr>
          <p:nvPr>
            <p:ph type="title"/>
          </p:nvPr>
        </p:nvSpPr>
        <p:spPr>
          <a:xfrm>
            <a:off x="609600" y="1148320"/>
            <a:ext cx="6484760" cy="3386093"/>
          </a:xfrm>
        </p:spPr>
        <p:txBody>
          <a:bodyPr>
            <a:noAutofit/>
          </a:bodyPr>
          <a:lstStyle>
            <a:lvl1pPr>
              <a:lnSpc>
                <a:spcPct val="90000"/>
              </a:lnSpc>
              <a:defRPr sz="4800">
                <a:solidFill>
                  <a:schemeClr val="tx2"/>
                </a:solidFill>
              </a:defRPr>
            </a:lvl1pPr>
          </a:lstStyle>
          <a:p>
            <a:r>
              <a:rPr lang="en-US" dirty="0"/>
              <a:t>Click to edit Master title style</a:t>
            </a:r>
          </a:p>
        </p:txBody>
      </p:sp>
      <p:sp>
        <p:nvSpPr>
          <p:cNvPr id="6"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264156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range Diamond Pattern">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2227C1-93E5-1E49-8E6B-12603A560B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971"/>
            <a:ext cx="12192000" cy="5930900"/>
          </a:xfrm>
          <a:prstGeom prst="rect">
            <a:avLst/>
          </a:prstGeom>
        </p:spPr>
      </p:pic>
      <p:sp>
        <p:nvSpPr>
          <p:cNvPr id="6" name="Subtitle 2"/>
          <p:cNvSpPr>
            <a:spLocks noGrp="1"/>
          </p:cNvSpPr>
          <p:nvPr>
            <p:ph type="subTitle" idx="1"/>
          </p:nvPr>
        </p:nvSpPr>
        <p:spPr bwMode="white">
          <a:xfrm>
            <a:off x="609600" y="4681561"/>
            <a:ext cx="6484760" cy="578011"/>
          </a:xfrm>
          <a:prstGeom prst="rect">
            <a:avLst/>
          </a:prstGeom>
        </p:spPr>
        <p:txBody>
          <a:bodyPr lIns="0">
            <a:noAutofit/>
          </a:bodyPr>
          <a:lstStyle>
            <a:lvl1pPr marL="0" indent="0" algn="l">
              <a:buNone/>
              <a:defRPr sz="2400" b="0">
                <a:solidFill>
                  <a:schemeClr val="bg1"/>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2" name="Title 1">
            <a:extLst>
              <a:ext uri="{FF2B5EF4-FFF2-40B4-BE49-F238E27FC236}">
                <a16:creationId xmlns:a16="http://schemas.microsoft.com/office/drawing/2014/main" id="{63F0F0FD-8048-7444-8432-F00D4AF61994}"/>
              </a:ext>
            </a:extLst>
          </p:cNvPr>
          <p:cNvSpPr>
            <a:spLocks noGrp="1"/>
          </p:cNvSpPr>
          <p:nvPr>
            <p:ph type="title"/>
          </p:nvPr>
        </p:nvSpPr>
        <p:spPr bwMode="white">
          <a:xfrm>
            <a:off x="609600" y="1148320"/>
            <a:ext cx="6484760" cy="3386093"/>
          </a:xfrm>
        </p:spPr>
        <p:txBody>
          <a:bodyPr>
            <a:noAutofit/>
          </a:bodyPr>
          <a:lstStyle>
            <a:lvl1pPr>
              <a:lnSpc>
                <a:spcPct val="90000"/>
              </a:lnSpc>
              <a:defRPr sz="4800">
                <a:solidFill>
                  <a:schemeClr val="bg1"/>
                </a:solidFill>
              </a:defRPr>
            </a:lvl1pPr>
          </a:lstStyle>
          <a:p>
            <a:r>
              <a:rPr lang="en-US" dirty="0"/>
              <a:t>Click to edit Master title style</a:t>
            </a:r>
          </a:p>
        </p:txBody>
      </p:sp>
      <p:sp>
        <p:nvSpPr>
          <p:cNvPr id="8"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1886967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olid White">
    <p:bg>
      <p:bgPr>
        <a:solidFill>
          <a:schemeClr val="bg1"/>
        </a:solid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6CBFB78-1E7B-DE4A-9797-DEC114E0EC25}"/>
              </a:ext>
            </a:extLst>
          </p:cNvPr>
          <p:cNvSpPr>
            <a:spLocks noGrp="1"/>
          </p:cNvSpPr>
          <p:nvPr>
            <p:ph type="subTitle" idx="1"/>
          </p:nvPr>
        </p:nvSpPr>
        <p:spPr>
          <a:xfrm>
            <a:off x="594784" y="4681561"/>
            <a:ext cx="6499576" cy="578011"/>
          </a:xfrm>
          <a:prstGeom prst="rect">
            <a:avLst/>
          </a:prstGeom>
        </p:spPr>
        <p:txBody>
          <a:bodyPr lIns="0">
            <a:noAutofit/>
          </a:bodyPr>
          <a:lstStyle>
            <a:lvl1pPr marL="0" indent="0" algn="l">
              <a:buNone/>
              <a:defRPr sz="1867"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0" name="Title 1">
            <a:extLst>
              <a:ext uri="{FF2B5EF4-FFF2-40B4-BE49-F238E27FC236}">
                <a16:creationId xmlns:a16="http://schemas.microsoft.com/office/drawing/2014/main" id="{654AEFCC-64B6-C843-A8D6-39011EA90FA2}"/>
              </a:ext>
            </a:extLst>
          </p:cNvPr>
          <p:cNvSpPr>
            <a:spLocks noGrp="1"/>
          </p:cNvSpPr>
          <p:nvPr>
            <p:ph type="title"/>
          </p:nvPr>
        </p:nvSpPr>
        <p:spPr>
          <a:xfrm>
            <a:off x="609600" y="1148320"/>
            <a:ext cx="6484760" cy="3386093"/>
          </a:xfrm>
        </p:spPr>
        <p:txBody>
          <a:bodyPr>
            <a:noAutofit/>
          </a:bodyPr>
          <a:lstStyle>
            <a:lvl1pPr>
              <a:lnSpc>
                <a:spcPct val="90000"/>
              </a:lnSpc>
              <a:defRPr sz="4800">
                <a:solidFill>
                  <a:schemeClr val="accent2"/>
                </a:solidFill>
              </a:defRPr>
            </a:lvl1pPr>
          </a:lstStyle>
          <a:p>
            <a:r>
              <a:rPr lang="en-US"/>
              <a:t>Click to edit Master title style</a:t>
            </a:r>
            <a:endParaRPr lang="en-US" dirty="0"/>
          </a:p>
        </p:txBody>
      </p:sp>
      <p:sp>
        <p:nvSpPr>
          <p:cNvPr id="5"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2543385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ight Gray Backgroun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bwMode="white">
          <a:xfrm>
            <a:off x="0" y="0"/>
            <a:ext cx="12192000" cy="598170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Title 7">
            <a:extLst>
              <a:ext uri="{FF2B5EF4-FFF2-40B4-BE49-F238E27FC236}">
                <a16:creationId xmlns:a16="http://schemas.microsoft.com/office/drawing/2014/main" id="{E825B2DF-E46F-D348-9838-B0F5F47A56ED}"/>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7" name="Text Placeholder 17">
            <a:extLst>
              <a:ext uri="{FF2B5EF4-FFF2-40B4-BE49-F238E27FC236}">
                <a16:creationId xmlns:a16="http://schemas.microsoft.com/office/drawing/2014/main" id="{63CD7C5F-0754-844D-A178-E5A0C858A38C}"/>
              </a:ext>
            </a:extLst>
          </p:cNvPr>
          <p:cNvSpPr>
            <a:spLocks noGrp="1"/>
          </p:cNvSpPr>
          <p:nvPr>
            <p:ph idx="1"/>
          </p:nvPr>
        </p:nvSpPr>
        <p:spPr>
          <a:xfrm>
            <a:off x="609600" y="1658299"/>
            <a:ext cx="10515600" cy="4070633"/>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1">
            <a:extLst>
              <a:ext uri="{FF2B5EF4-FFF2-40B4-BE49-F238E27FC236}">
                <a16:creationId xmlns:a16="http://schemas.microsoft.com/office/drawing/2014/main" id="{1FE7553C-0DDB-0440-9250-11D48CA4414A}"/>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3834562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ight Gray Stripe">
    <p:spTree>
      <p:nvGrpSpPr>
        <p:cNvPr id="1" name=""/>
        <p:cNvGrpSpPr/>
        <p:nvPr/>
      </p:nvGrpSpPr>
      <p:grpSpPr>
        <a:xfrm>
          <a:off x="0" y="0"/>
          <a:ext cx="0" cy="0"/>
          <a:chOff x="0" y="0"/>
          <a:chExt cx="0" cy="0"/>
        </a:xfrm>
      </p:grpSpPr>
      <p:sp>
        <p:nvSpPr>
          <p:cNvPr id="6" name="Rectangle 5"/>
          <p:cNvSpPr/>
          <p:nvPr/>
        </p:nvSpPr>
        <p:spPr bwMode="black">
          <a:xfrm>
            <a:off x="0" y="1651000"/>
            <a:ext cx="12192000" cy="431800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6" name="Content Placeholder 2">
            <a:extLst>
              <a:ext uri="{FF2B5EF4-FFF2-40B4-BE49-F238E27FC236}">
                <a16:creationId xmlns:a16="http://schemas.microsoft.com/office/drawing/2014/main" id="{8EF6DEB3-3AC4-0F47-8EBF-643227F8F51D}"/>
              </a:ext>
            </a:extLst>
          </p:cNvPr>
          <p:cNvSpPr>
            <a:spLocks noGrp="1"/>
          </p:cNvSpPr>
          <p:nvPr>
            <p:ph sz="half" idx="1"/>
          </p:nvPr>
        </p:nvSpPr>
        <p:spPr bwMode="white">
          <a:xfrm>
            <a:off x="594786" y="2077156"/>
            <a:ext cx="7340711" cy="3483328"/>
          </a:xfrm>
          <a:prstGeom prst="rect">
            <a:avLst/>
          </a:prstGeom>
        </p:spPr>
        <p:txBody>
          <a:bodyPr>
            <a:noAutofit/>
          </a:bodyPr>
          <a:lstStyle>
            <a:lvl1pPr marL="228589" indent="-228589">
              <a:lnSpc>
                <a:spcPct val="100000"/>
              </a:lnSpc>
              <a:spcBef>
                <a:spcPts val="0"/>
              </a:spcBef>
              <a:tabLst/>
              <a:defRPr sz="1800">
                <a:solidFill>
                  <a:srgbClr val="4E4540"/>
                </a:solidFill>
              </a:defRPr>
            </a:lvl1pPr>
            <a:lvl2pPr>
              <a:lnSpc>
                <a:spcPct val="100000"/>
              </a:lnSpc>
              <a:spcBef>
                <a:spcPts val="0"/>
              </a:spcBef>
              <a:defRPr sz="1600">
                <a:solidFill>
                  <a:srgbClr val="4E4540"/>
                </a:solidFill>
              </a:defRPr>
            </a:lvl2pPr>
            <a:lvl3pPr>
              <a:lnSpc>
                <a:spcPct val="100000"/>
              </a:lnSpc>
              <a:spcBef>
                <a:spcPts val="0"/>
              </a:spcBef>
              <a:defRPr sz="1400">
                <a:solidFill>
                  <a:srgbClr val="4E4540"/>
                </a:solidFill>
              </a:defRPr>
            </a:lvl3pPr>
            <a:lvl4pPr>
              <a:lnSpc>
                <a:spcPct val="100000"/>
              </a:lnSpc>
              <a:spcBef>
                <a:spcPts val="0"/>
              </a:spcBef>
              <a:defRPr sz="1400">
                <a:solidFill>
                  <a:srgbClr val="4E4540"/>
                </a:solidFill>
              </a:defRPr>
            </a:lvl4pPr>
            <a:lvl5pPr>
              <a:defRPr sz="1867">
                <a:solidFill>
                  <a:schemeClr val="tx1"/>
                </a:solidFill>
              </a:defRPr>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B203D086-8945-F84E-9EBB-92AFA677F531}"/>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1" name="Footer Placeholder 1">
            <a:extLst>
              <a:ext uri="{FF2B5EF4-FFF2-40B4-BE49-F238E27FC236}">
                <a16:creationId xmlns:a16="http://schemas.microsoft.com/office/drawing/2014/main" id="{EC264354-1E2B-6A47-80E0-BC079993113C}"/>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3590034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olid Navy">
    <p:bg>
      <p:bgPr>
        <a:solidFill>
          <a:schemeClr val="tx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6D046BA-6C73-1C44-A575-006C5E118A64}"/>
              </a:ext>
            </a:extLst>
          </p:cNvPr>
          <p:cNvSpPr>
            <a:spLocks noGrp="1"/>
          </p:cNvSpPr>
          <p:nvPr>
            <p:ph type="ctrTitle"/>
          </p:nvPr>
        </p:nvSpPr>
        <p:spPr>
          <a:xfrm>
            <a:off x="627296" y="3429001"/>
            <a:ext cx="10158560" cy="1312387"/>
          </a:xfrm>
          <a:prstGeom prst="rect">
            <a:avLst/>
          </a:prstGeom>
        </p:spPr>
        <p:txBody>
          <a:bodyPr lIns="0" tIns="0" rIns="0" bIns="0" anchor="b" anchorCtr="0">
            <a:noAutofit/>
          </a:bodyPr>
          <a:lstStyle>
            <a:lvl1pPr algn="l">
              <a:lnSpc>
                <a:spcPct val="10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08F68877-F14C-1447-8D46-EA5EFC557BC1}"/>
              </a:ext>
            </a:extLst>
          </p:cNvPr>
          <p:cNvSpPr/>
          <p:nvPr/>
        </p:nvSpPr>
        <p:spPr bwMode="white">
          <a:xfrm>
            <a:off x="0" y="5711843"/>
            <a:ext cx="12192000" cy="11461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8" name="Subtitle 2">
            <a:extLst>
              <a:ext uri="{FF2B5EF4-FFF2-40B4-BE49-F238E27FC236}">
                <a16:creationId xmlns:a16="http://schemas.microsoft.com/office/drawing/2014/main" id="{39722ED7-9F65-AB40-A50C-0756C8A60E8C}"/>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9"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sp>
        <p:nvSpPr>
          <p:cNvPr id="13" name="Text Placeholder 15"/>
          <p:cNvSpPr>
            <a:spLocks noGrp="1"/>
          </p:cNvSpPr>
          <p:nvPr>
            <p:ph type="body" sz="quarter" idx="11" hasCustomPrompt="1"/>
          </p:nvPr>
        </p:nvSpPr>
        <p:spPr>
          <a:xfrm>
            <a:off x="627297" y="4922338"/>
            <a:ext cx="4548716" cy="683709"/>
          </a:xfrm>
        </p:spPr>
        <p:txBody>
          <a:bodyPr/>
          <a:lstStyle>
            <a:lvl1pPr marL="0" indent="0">
              <a:buNone/>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3328" y="6004849"/>
            <a:ext cx="1376797" cy="587745"/>
          </a:xfrm>
          <a:prstGeom prst="rect">
            <a:avLst/>
          </a:prstGeom>
        </p:spPr>
      </p:pic>
    </p:spTree>
    <p:extLst>
      <p:ext uri="{BB962C8B-B14F-4D97-AF65-F5344CB8AC3E}">
        <p14:creationId xmlns:p14="http://schemas.microsoft.com/office/powerpoint/2010/main" val="1751269254"/>
      </p:ext>
    </p:extLst>
  </p:cSld>
  <p:clrMapOvr>
    <a:masterClrMapping/>
  </p:clrMapOvr>
  <p:extLst>
    <p:ext uri="{DCECCB84-F9BA-43D5-87BE-67443E8EF086}">
      <p15:sldGuideLst xmlns:p15="http://schemas.microsoft.com/office/powerpoint/2012/main">
        <p15:guide id="1" orient="horz" pos="2160" userDrawn="1">
          <p15:clr>
            <a:srgbClr val="A4A3A4"/>
          </p15:clr>
        </p15:guide>
        <p15:guide id="2" pos="3840" userDrawn="1">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eft Orange Bar">
    <p:spTree>
      <p:nvGrpSpPr>
        <p:cNvPr id="1" name=""/>
        <p:cNvGrpSpPr/>
        <p:nvPr/>
      </p:nvGrpSpPr>
      <p:grpSpPr>
        <a:xfrm>
          <a:off x="0" y="0"/>
          <a:ext cx="0" cy="0"/>
          <a:chOff x="0" y="0"/>
          <a:chExt cx="0" cy="0"/>
        </a:xfrm>
      </p:grpSpPr>
      <p:sp>
        <p:nvSpPr>
          <p:cNvPr id="10" name="Rectangle 9"/>
          <p:cNvSpPr/>
          <p:nvPr/>
        </p:nvSpPr>
        <p:spPr bwMode="black">
          <a:xfrm flipH="1">
            <a:off x="2" y="0"/>
            <a:ext cx="4025348" cy="5981700"/>
          </a:xfrm>
          <a:prstGeom prst="rect">
            <a:avLst/>
          </a:prstGeom>
          <a:solidFill>
            <a:schemeClr val="accent2">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10" rtl="0" eaLnBrk="0" fontAlgn="base" latinLnBrk="0" hangingPunct="0">
              <a:lnSpc>
                <a:spcPct val="100000"/>
              </a:lnSpc>
              <a:spcBef>
                <a:spcPct val="0"/>
              </a:spcBef>
              <a:spcAft>
                <a:spcPct val="0"/>
              </a:spcAft>
              <a:buClrTx/>
              <a:buSzTx/>
              <a:buFontTx/>
              <a:buNone/>
              <a:tabLst/>
            </a:pPr>
            <a:endParaRPr kumimoji="0" lang="en-US" sz="1867" b="0" i="0" u="none" strike="noStrike" cap="none" normalizeH="0" baseline="0" dirty="0">
              <a:ln>
                <a:noFill/>
              </a:ln>
              <a:solidFill>
                <a:schemeClr val="tx1"/>
              </a:solidFill>
              <a:effectLst/>
              <a:latin typeface="Arial Regular"/>
            </a:endParaRPr>
          </a:p>
        </p:txBody>
      </p:sp>
      <p:sp>
        <p:nvSpPr>
          <p:cNvPr id="9" name="Text Placeholder 2"/>
          <p:cNvSpPr>
            <a:spLocks noGrp="1"/>
          </p:cNvSpPr>
          <p:nvPr>
            <p:ph idx="1"/>
          </p:nvPr>
        </p:nvSpPr>
        <p:spPr bwMode="auto">
          <a:xfrm>
            <a:off x="4572000" y="1452883"/>
            <a:ext cx="6629400" cy="4161856"/>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chemeClr val="bg1"/>
              </a:buClr>
              <a:defRPr>
                <a:solidFill>
                  <a:schemeClr val="bg1"/>
                </a:solidFill>
              </a:defRPr>
            </a:lvl1pPr>
            <a:lvl2pPr marL="460340" indent="-238107">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hasCustomPrompt="1"/>
          </p:nvPr>
        </p:nvSpPr>
        <p:spPr bwMode="white">
          <a:xfrm>
            <a:off x="596049" y="640087"/>
            <a:ext cx="3129295" cy="5211156"/>
          </a:xfrm>
          <a:prstGeom prst="rect">
            <a:avLst/>
          </a:prstGeom>
        </p:spPr>
        <p:txBody>
          <a:bodyPr anchor="t"/>
          <a:lstStyle>
            <a:lvl1pPr>
              <a:defRPr sz="3733" b="1" i="0" spc="-67" baseline="0">
                <a:solidFill>
                  <a:schemeClr val="bg1"/>
                </a:solidFill>
                <a:latin typeface="Arial Bold"/>
                <a:ea typeface="Arial Bold"/>
                <a:cs typeface="Arial Bold"/>
              </a:defRPr>
            </a:lvl1pPr>
          </a:lstStyle>
          <a:p>
            <a:r>
              <a:rPr lang="en-US" dirty="0"/>
              <a:t>Click to edit master title style</a:t>
            </a:r>
          </a:p>
        </p:txBody>
      </p:sp>
      <p:sp>
        <p:nvSpPr>
          <p:cNvPr id="13" name="Content Placeholder 12">
            <a:extLst>
              <a:ext uri="{FF2B5EF4-FFF2-40B4-BE49-F238E27FC236}">
                <a16:creationId xmlns:a16="http://schemas.microsoft.com/office/drawing/2014/main" id="{22349B43-504D-A04A-BEB5-7897B4FB56B6}"/>
              </a:ext>
            </a:extLst>
          </p:cNvPr>
          <p:cNvSpPr>
            <a:spLocks noGrp="1"/>
          </p:cNvSpPr>
          <p:nvPr>
            <p:ph sz="quarter" idx="14"/>
          </p:nvPr>
        </p:nvSpPr>
        <p:spPr>
          <a:xfrm>
            <a:off x="4572011" y="5734524"/>
            <a:ext cx="5902652" cy="209077"/>
          </a:xfrm>
          <a:prstGeom prst="rect">
            <a:avLst/>
          </a:prstGeom>
        </p:spPr>
        <p:txBody>
          <a:bodyPr lIns="0">
            <a:normAutofit/>
          </a:bodyPr>
          <a:lstStyle>
            <a:lvl1pPr marL="0" indent="0" algn="l">
              <a:buNone/>
              <a:defRPr lang="en-US" sz="933" b="0" i="0" u="none" kern="1200" spc="0" baseline="0" dirty="0" smtClean="0">
                <a:solidFill>
                  <a:schemeClr val="tx1"/>
                </a:solidFill>
                <a:latin typeface="Arial Regular"/>
                <a:ea typeface="ヒラギノ角ゴ Pro W3" charset="0"/>
                <a:cs typeface="Arial Regular"/>
              </a:defRPr>
            </a:lvl1pPr>
          </a:lstStyle>
          <a:p>
            <a:pPr lvl="0"/>
            <a:r>
              <a:rPr lang="en-US"/>
              <a:t>Edit Master text styles</a:t>
            </a:r>
          </a:p>
        </p:txBody>
      </p:sp>
      <p:sp>
        <p:nvSpPr>
          <p:cNvPr id="17" name="Text Placeholder 2">
            <a:extLst>
              <a:ext uri="{FF2B5EF4-FFF2-40B4-BE49-F238E27FC236}">
                <a16:creationId xmlns:a16="http://schemas.microsoft.com/office/drawing/2014/main" id="{EDCA6F60-9518-AE47-BC29-77491BB95684}"/>
              </a:ext>
            </a:extLst>
          </p:cNvPr>
          <p:cNvSpPr>
            <a:spLocks noGrp="1"/>
          </p:cNvSpPr>
          <p:nvPr>
            <p:ph type="body" sz="quarter" idx="10"/>
          </p:nvPr>
        </p:nvSpPr>
        <p:spPr>
          <a:xfrm>
            <a:off x="4572003" y="634044"/>
            <a:ext cx="4602692" cy="509165"/>
          </a:xfrm>
          <a:prstGeom prst="rect">
            <a:avLst/>
          </a:prstGeom>
          <a:noFill/>
          <a:ln>
            <a:noFill/>
          </a:ln>
        </p:spPr>
        <p:txBody>
          <a:bodyPr wrap="square" lIns="0" anchor="b">
            <a:noAutofit/>
          </a:bodyPr>
          <a:lstStyle>
            <a:lvl1pPr marL="0" indent="0" algn="l" defTabSz="914354" rtl="0" eaLnBrk="1" latinLnBrk="0" hangingPunct="1">
              <a:buNone/>
              <a:defRPr lang="en-US" sz="2133" b="1" i="0" kern="1200" spc="0" baseline="0" dirty="0" smtClean="0">
                <a:solidFill>
                  <a:schemeClr val="tx1"/>
                </a:solidFill>
                <a:latin typeface="Arial Bold"/>
                <a:ea typeface="ヒラギノ角ゴ Pro W3" charset="0"/>
                <a:cs typeface="Arial Bold"/>
              </a:defRPr>
            </a:lvl1pPr>
          </a:lstStyle>
          <a:p>
            <a:pPr marL="0" lvl="0" defTabSz="914354" latinLnBrk="0"/>
            <a:r>
              <a:rPr lang="en-US"/>
              <a:t>Edit Master text styles</a:t>
            </a:r>
          </a:p>
        </p:txBody>
      </p:sp>
      <p:sp>
        <p:nvSpPr>
          <p:cNvPr id="19" name="Text Placeholder 11">
            <a:extLst>
              <a:ext uri="{FF2B5EF4-FFF2-40B4-BE49-F238E27FC236}">
                <a16:creationId xmlns:a16="http://schemas.microsoft.com/office/drawing/2014/main" id="{511ED62E-3749-4E4B-A013-430125D8078C}"/>
              </a:ext>
            </a:extLst>
          </p:cNvPr>
          <p:cNvSpPr>
            <a:spLocks noGrp="1"/>
          </p:cNvSpPr>
          <p:nvPr>
            <p:ph type="body" sz="quarter" idx="11"/>
          </p:nvPr>
        </p:nvSpPr>
        <p:spPr>
          <a:xfrm>
            <a:off x="9363378" y="634044"/>
            <a:ext cx="1838033" cy="506544"/>
          </a:xfrm>
          <a:prstGeom prst="rect">
            <a:avLst/>
          </a:prstGeom>
          <a:noFill/>
          <a:ln>
            <a:noFill/>
          </a:ln>
        </p:spPr>
        <p:txBody>
          <a:bodyPr wrap="square" rIns="0" anchor="b">
            <a:noAutofit/>
          </a:bodyPr>
          <a:lstStyle>
            <a:lvl1pPr marL="0" indent="0" algn="r">
              <a:buClr>
                <a:schemeClr val="tx1"/>
              </a:buClr>
              <a:buNone/>
              <a:tabLst/>
              <a:defRPr lang="en-US" sz="1067" b="0" i="0" kern="1200" spc="0" baseline="0" dirty="0" smtClean="0">
                <a:solidFill>
                  <a:schemeClr val="accent3"/>
                </a:solidFill>
                <a:latin typeface="Arial Regular"/>
                <a:ea typeface="ヒラギノ角ゴ Pro W3" charset="0"/>
                <a:cs typeface="Arial Regular"/>
              </a:defRPr>
            </a:lvl1pPr>
          </a:lstStyle>
          <a:p>
            <a:pPr marL="0" lvl="0" algn="r" defTabSz="914354" latinLnBrk="0"/>
            <a:r>
              <a:rPr lang="en-US"/>
              <a:t>Edit Master text styles</a:t>
            </a:r>
          </a:p>
        </p:txBody>
      </p:sp>
      <p:sp>
        <p:nvSpPr>
          <p:cNvPr id="11"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634476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eft Gray Bar">
    <p:spTree>
      <p:nvGrpSpPr>
        <p:cNvPr id="1" name=""/>
        <p:cNvGrpSpPr/>
        <p:nvPr/>
      </p:nvGrpSpPr>
      <p:grpSpPr>
        <a:xfrm>
          <a:off x="0" y="0"/>
          <a:ext cx="0" cy="0"/>
          <a:chOff x="0" y="0"/>
          <a:chExt cx="0" cy="0"/>
        </a:xfrm>
      </p:grpSpPr>
      <p:sp>
        <p:nvSpPr>
          <p:cNvPr id="10" name="Rectangle 9"/>
          <p:cNvSpPr/>
          <p:nvPr/>
        </p:nvSpPr>
        <p:spPr bwMode="white">
          <a:xfrm flipH="1">
            <a:off x="2" y="0"/>
            <a:ext cx="4025348" cy="5981700"/>
          </a:xfrm>
          <a:prstGeom prst="rect">
            <a:avLst/>
          </a:prstGeom>
          <a:solidFill>
            <a:schemeClr val="accent3">
              <a:lumMod val="20000"/>
              <a:lumOff val="80000"/>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10" rtl="0" eaLnBrk="0" fontAlgn="base" latinLnBrk="0" hangingPunct="0">
              <a:lnSpc>
                <a:spcPct val="100000"/>
              </a:lnSpc>
              <a:spcBef>
                <a:spcPct val="0"/>
              </a:spcBef>
              <a:spcAft>
                <a:spcPct val="0"/>
              </a:spcAft>
              <a:buClrTx/>
              <a:buSzTx/>
              <a:buFontTx/>
              <a:buNone/>
              <a:tabLst/>
            </a:pPr>
            <a:endParaRPr kumimoji="0" lang="en-US" sz="1867" b="0" i="0" u="none" strike="noStrike" cap="none" normalizeH="0" baseline="0" dirty="0">
              <a:ln>
                <a:noFill/>
              </a:ln>
              <a:solidFill>
                <a:schemeClr val="tx1"/>
              </a:solidFill>
              <a:effectLst/>
              <a:latin typeface="Arial Regular"/>
            </a:endParaRPr>
          </a:p>
        </p:txBody>
      </p:sp>
      <p:sp>
        <p:nvSpPr>
          <p:cNvPr id="9" name="Text Placeholder 2"/>
          <p:cNvSpPr>
            <a:spLocks noGrp="1"/>
          </p:cNvSpPr>
          <p:nvPr>
            <p:ph idx="1"/>
          </p:nvPr>
        </p:nvSpPr>
        <p:spPr bwMode="auto">
          <a:xfrm>
            <a:off x="4572000" y="1452881"/>
            <a:ext cx="6629400" cy="4177899"/>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chemeClr val="bg1"/>
              </a:buClr>
              <a:defRPr>
                <a:solidFill>
                  <a:schemeClr val="bg1"/>
                </a:solidFill>
              </a:defRPr>
            </a:lvl1pPr>
            <a:lvl2pPr marL="460340" indent="-238107">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hasCustomPrompt="1"/>
          </p:nvPr>
        </p:nvSpPr>
        <p:spPr>
          <a:xfrm>
            <a:off x="596049" y="640087"/>
            <a:ext cx="3129295" cy="5211156"/>
          </a:xfrm>
          <a:prstGeom prst="rect">
            <a:avLst/>
          </a:prstGeom>
        </p:spPr>
        <p:txBody>
          <a:bodyPr anchor="t"/>
          <a:lstStyle>
            <a:lvl1pPr>
              <a:defRPr sz="3733" b="1" i="0" spc="-67" baseline="0">
                <a:solidFill>
                  <a:schemeClr val="tx2"/>
                </a:solidFill>
                <a:latin typeface="Arial Bold"/>
                <a:ea typeface="Arial Bold"/>
                <a:cs typeface="Arial Bold"/>
              </a:defRPr>
            </a:lvl1pPr>
          </a:lstStyle>
          <a:p>
            <a:r>
              <a:rPr lang="en-US" dirty="0"/>
              <a:t>Click to edit master title style</a:t>
            </a:r>
          </a:p>
        </p:txBody>
      </p:sp>
      <p:sp>
        <p:nvSpPr>
          <p:cNvPr id="13" name="Content Placeholder 12">
            <a:extLst>
              <a:ext uri="{FF2B5EF4-FFF2-40B4-BE49-F238E27FC236}">
                <a16:creationId xmlns:a16="http://schemas.microsoft.com/office/drawing/2014/main" id="{22349B43-504D-A04A-BEB5-7897B4FB56B6}"/>
              </a:ext>
            </a:extLst>
          </p:cNvPr>
          <p:cNvSpPr>
            <a:spLocks noGrp="1"/>
          </p:cNvSpPr>
          <p:nvPr>
            <p:ph sz="quarter" idx="14"/>
          </p:nvPr>
        </p:nvSpPr>
        <p:spPr>
          <a:xfrm>
            <a:off x="4572011" y="5741738"/>
            <a:ext cx="5902652" cy="198716"/>
          </a:xfrm>
          <a:prstGeom prst="rect">
            <a:avLst/>
          </a:prstGeom>
        </p:spPr>
        <p:txBody>
          <a:bodyPr lIns="0">
            <a:normAutofit/>
          </a:bodyPr>
          <a:lstStyle>
            <a:lvl1pPr marL="0" indent="0" algn="l">
              <a:buNone/>
              <a:defRPr lang="en-US" sz="933" b="0" i="0" u="none" kern="1200" spc="0" baseline="0" dirty="0" smtClean="0">
                <a:solidFill>
                  <a:schemeClr val="tx1"/>
                </a:solidFill>
                <a:latin typeface="Arial Regular"/>
                <a:ea typeface="ヒラギノ角ゴ Pro W3" charset="0"/>
                <a:cs typeface="Arial Regular"/>
              </a:defRPr>
            </a:lvl1pPr>
          </a:lstStyle>
          <a:p>
            <a:pPr lvl="0"/>
            <a:r>
              <a:rPr lang="en-US" dirty="0"/>
              <a:t>Edit Master text styles</a:t>
            </a:r>
          </a:p>
        </p:txBody>
      </p:sp>
      <p:sp>
        <p:nvSpPr>
          <p:cNvPr id="17" name="Text Placeholder 2">
            <a:extLst>
              <a:ext uri="{FF2B5EF4-FFF2-40B4-BE49-F238E27FC236}">
                <a16:creationId xmlns:a16="http://schemas.microsoft.com/office/drawing/2014/main" id="{EDCA6F60-9518-AE47-BC29-77491BB95684}"/>
              </a:ext>
            </a:extLst>
          </p:cNvPr>
          <p:cNvSpPr>
            <a:spLocks noGrp="1"/>
          </p:cNvSpPr>
          <p:nvPr>
            <p:ph type="body" sz="quarter" idx="10"/>
          </p:nvPr>
        </p:nvSpPr>
        <p:spPr>
          <a:xfrm>
            <a:off x="4572003" y="634044"/>
            <a:ext cx="4602692" cy="509165"/>
          </a:xfrm>
          <a:prstGeom prst="rect">
            <a:avLst/>
          </a:prstGeom>
          <a:noFill/>
          <a:ln>
            <a:noFill/>
          </a:ln>
        </p:spPr>
        <p:txBody>
          <a:bodyPr wrap="square" lIns="0" anchor="b">
            <a:noAutofit/>
          </a:bodyPr>
          <a:lstStyle>
            <a:lvl1pPr marL="0" indent="0" algn="l" defTabSz="914354" rtl="0" eaLnBrk="1" latinLnBrk="0" hangingPunct="1">
              <a:buNone/>
              <a:defRPr lang="en-US" sz="2133" b="1" i="0" kern="1200" spc="0" baseline="0" dirty="0" smtClean="0">
                <a:solidFill>
                  <a:schemeClr val="tx1"/>
                </a:solidFill>
                <a:latin typeface="Arial Bold"/>
                <a:ea typeface="ヒラギノ角ゴ Pro W3" charset="0"/>
                <a:cs typeface="Arial Bold"/>
              </a:defRPr>
            </a:lvl1pPr>
          </a:lstStyle>
          <a:p>
            <a:pPr marL="0" lvl="0" defTabSz="914354" latinLnBrk="0"/>
            <a:r>
              <a:rPr lang="en-US"/>
              <a:t>Edit Master text styles</a:t>
            </a:r>
          </a:p>
        </p:txBody>
      </p:sp>
      <p:sp>
        <p:nvSpPr>
          <p:cNvPr id="19" name="Text Placeholder 11">
            <a:extLst>
              <a:ext uri="{FF2B5EF4-FFF2-40B4-BE49-F238E27FC236}">
                <a16:creationId xmlns:a16="http://schemas.microsoft.com/office/drawing/2014/main" id="{511ED62E-3749-4E4B-A013-430125D8078C}"/>
              </a:ext>
            </a:extLst>
          </p:cNvPr>
          <p:cNvSpPr>
            <a:spLocks noGrp="1"/>
          </p:cNvSpPr>
          <p:nvPr>
            <p:ph type="body" sz="quarter" idx="11"/>
          </p:nvPr>
        </p:nvSpPr>
        <p:spPr>
          <a:xfrm>
            <a:off x="9363378" y="634044"/>
            <a:ext cx="1838033" cy="506544"/>
          </a:xfrm>
          <a:prstGeom prst="rect">
            <a:avLst/>
          </a:prstGeom>
          <a:noFill/>
          <a:ln>
            <a:noFill/>
          </a:ln>
        </p:spPr>
        <p:txBody>
          <a:bodyPr wrap="square" rIns="0" anchor="b">
            <a:noAutofit/>
          </a:bodyPr>
          <a:lstStyle>
            <a:lvl1pPr marL="0" indent="0" algn="r">
              <a:buClr>
                <a:schemeClr val="tx1"/>
              </a:buClr>
              <a:buNone/>
              <a:tabLst/>
              <a:defRPr lang="en-US" sz="1067" b="0" i="0" kern="1200" spc="0" baseline="0" dirty="0" smtClean="0">
                <a:solidFill>
                  <a:schemeClr val="accent3"/>
                </a:solidFill>
                <a:latin typeface="Arial Regular"/>
                <a:ea typeface="ヒラギノ角ゴ Pro W3" charset="0"/>
                <a:cs typeface="Arial Regular"/>
              </a:defRPr>
            </a:lvl1pPr>
          </a:lstStyle>
          <a:p>
            <a:pPr marL="0" lvl="0" algn="r" defTabSz="914354" latinLnBrk="0"/>
            <a:r>
              <a:rPr lang="en-US"/>
              <a:t>Edit Master text styles</a:t>
            </a:r>
          </a:p>
        </p:txBody>
      </p:sp>
      <p:sp>
        <p:nvSpPr>
          <p:cNvPr id="11"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3102270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lumn Uneven">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72003" y="634044"/>
            <a:ext cx="4602692" cy="509165"/>
          </a:xfrm>
          <a:prstGeom prst="rect">
            <a:avLst/>
          </a:prstGeom>
          <a:noFill/>
          <a:ln>
            <a:noFill/>
          </a:ln>
        </p:spPr>
        <p:txBody>
          <a:bodyPr wrap="square" lIns="0" anchor="b">
            <a:noAutofit/>
          </a:bodyPr>
          <a:lstStyle>
            <a:lvl1pPr marL="0" indent="0" algn="l" defTabSz="914354" rtl="0" eaLnBrk="1" latinLnBrk="0" hangingPunct="1">
              <a:buNone/>
              <a:defRPr lang="en-US" sz="2133" b="1" i="0" kern="1200" spc="0" baseline="0" dirty="0" smtClean="0">
                <a:solidFill>
                  <a:schemeClr val="tx1"/>
                </a:solidFill>
                <a:latin typeface="Arial Bold"/>
                <a:ea typeface="ヒラギノ角ゴ Pro W3" charset="0"/>
                <a:cs typeface="Arial Bold"/>
              </a:defRPr>
            </a:lvl1pPr>
          </a:lstStyle>
          <a:p>
            <a:pPr marL="0" lvl="0" defTabSz="914354" latinLnBrk="0"/>
            <a:r>
              <a:rPr lang="en-US"/>
              <a:t>Edit Master text styles</a:t>
            </a:r>
          </a:p>
        </p:txBody>
      </p:sp>
      <p:sp>
        <p:nvSpPr>
          <p:cNvPr id="22" name="Text Placeholder 11"/>
          <p:cNvSpPr>
            <a:spLocks noGrp="1"/>
          </p:cNvSpPr>
          <p:nvPr>
            <p:ph type="body" sz="quarter" idx="11"/>
          </p:nvPr>
        </p:nvSpPr>
        <p:spPr>
          <a:xfrm>
            <a:off x="9363378" y="634044"/>
            <a:ext cx="1838033" cy="506544"/>
          </a:xfrm>
          <a:prstGeom prst="rect">
            <a:avLst/>
          </a:prstGeom>
          <a:noFill/>
          <a:ln>
            <a:noFill/>
          </a:ln>
        </p:spPr>
        <p:txBody>
          <a:bodyPr wrap="square" rIns="0" anchor="b">
            <a:noAutofit/>
          </a:bodyPr>
          <a:lstStyle>
            <a:lvl1pPr marL="0" indent="0" algn="r">
              <a:buClr>
                <a:schemeClr val="tx1"/>
              </a:buClr>
              <a:buNone/>
              <a:tabLst/>
              <a:defRPr lang="en-US" sz="1067" b="0" i="0" kern="1200" spc="0" baseline="0" dirty="0" smtClean="0">
                <a:solidFill>
                  <a:schemeClr val="accent3"/>
                </a:solidFill>
                <a:latin typeface="Arial Regular"/>
                <a:ea typeface="ヒラギノ角ゴ Pro W3" charset="0"/>
                <a:cs typeface="Arial Regular"/>
              </a:defRPr>
            </a:lvl1pPr>
          </a:lstStyle>
          <a:p>
            <a:pPr marL="0" lvl="0" algn="r" defTabSz="914354" latinLnBrk="0"/>
            <a:r>
              <a:rPr lang="en-US"/>
              <a:t>Edit Master text styles</a:t>
            </a:r>
          </a:p>
        </p:txBody>
      </p:sp>
      <p:sp>
        <p:nvSpPr>
          <p:cNvPr id="12" name="Title 1"/>
          <p:cNvSpPr>
            <a:spLocks noGrp="1"/>
          </p:cNvSpPr>
          <p:nvPr>
            <p:ph type="title" hasCustomPrompt="1"/>
          </p:nvPr>
        </p:nvSpPr>
        <p:spPr>
          <a:xfrm>
            <a:off x="596039" y="640086"/>
            <a:ext cx="3151872" cy="5341613"/>
          </a:xfrm>
          <a:prstGeom prst="rect">
            <a:avLst/>
          </a:prstGeom>
        </p:spPr>
        <p:txBody>
          <a:bodyPr anchor="t">
            <a:normAutofit/>
          </a:bodyPr>
          <a:lstStyle>
            <a:lvl1pPr>
              <a:defRPr sz="3733" b="1" i="0" spc="-67" baseline="0">
                <a:solidFill>
                  <a:schemeClr val="tx2"/>
                </a:solidFill>
                <a:latin typeface="Arial Bold"/>
                <a:ea typeface="Arial Bold"/>
                <a:cs typeface="Arial Bold"/>
              </a:defRPr>
            </a:lvl1pPr>
          </a:lstStyle>
          <a:p>
            <a:r>
              <a:rPr lang="en-US" dirty="0"/>
              <a:t>Click to edit master title style</a:t>
            </a:r>
          </a:p>
        </p:txBody>
      </p:sp>
      <p:sp>
        <p:nvSpPr>
          <p:cNvPr id="8"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
        <p:nvSpPr>
          <p:cNvPr id="10" name="Text Placeholder 2"/>
          <p:cNvSpPr>
            <a:spLocks noGrp="1"/>
          </p:cNvSpPr>
          <p:nvPr>
            <p:ph idx="1"/>
          </p:nvPr>
        </p:nvSpPr>
        <p:spPr bwMode="auto">
          <a:xfrm>
            <a:off x="4572000" y="1452881"/>
            <a:ext cx="6629400" cy="4177899"/>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chemeClr val="bg1"/>
              </a:buClr>
              <a:defRPr>
                <a:solidFill>
                  <a:schemeClr val="bg1"/>
                </a:solidFill>
              </a:defRPr>
            </a:lvl1pPr>
            <a:lvl2pPr marL="460340" indent="-238107">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2">
            <a:extLst>
              <a:ext uri="{FF2B5EF4-FFF2-40B4-BE49-F238E27FC236}">
                <a16:creationId xmlns:a16="http://schemas.microsoft.com/office/drawing/2014/main" id="{22349B43-504D-A04A-BEB5-7897B4FB56B6}"/>
              </a:ext>
            </a:extLst>
          </p:cNvPr>
          <p:cNvSpPr>
            <a:spLocks noGrp="1"/>
          </p:cNvSpPr>
          <p:nvPr>
            <p:ph sz="quarter" idx="14"/>
          </p:nvPr>
        </p:nvSpPr>
        <p:spPr>
          <a:xfrm>
            <a:off x="4572011" y="5741738"/>
            <a:ext cx="5902652" cy="198716"/>
          </a:xfrm>
          <a:prstGeom prst="rect">
            <a:avLst/>
          </a:prstGeom>
        </p:spPr>
        <p:txBody>
          <a:bodyPr lIns="0">
            <a:normAutofit/>
          </a:bodyPr>
          <a:lstStyle>
            <a:lvl1pPr marL="0" indent="0" algn="l">
              <a:buNone/>
              <a:defRPr lang="en-US" sz="933" b="0" i="0" u="none" kern="1200" spc="0" baseline="0" dirty="0" smtClean="0">
                <a:solidFill>
                  <a:schemeClr val="tx1"/>
                </a:solidFill>
                <a:latin typeface="Arial Regular"/>
                <a:ea typeface="ヒラギノ角ゴ Pro W3" charset="0"/>
                <a:cs typeface="Arial Regular"/>
              </a:defRPr>
            </a:lvl1pPr>
          </a:lstStyle>
          <a:p>
            <a:pPr lvl="0"/>
            <a:r>
              <a:rPr lang="en-US"/>
              <a:t>Edit Master text styles</a:t>
            </a:r>
          </a:p>
        </p:txBody>
      </p:sp>
    </p:spTree>
    <p:extLst>
      <p:ext uri="{BB962C8B-B14F-4D97-AF65-F5344CB8AC3E}">
        <p14:creationId xmlns:p14="http://schemas.microsoft.com/office/powerpoint/2010/main" val="2990484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tandard Slide">
    <p:spTree>
      <p:nvGrpSpPr>
        <p:cNvPr id="1" name=""/>
        <p:cNvGrpSpPr/>
        <p:nvPr/>
      </p:nvGrpSpPr>
      <p:grpSpPr>
        <a:xfrm>
          <a:off x="0" y="0"/>
          <a:ext cx="0" cy="0"/>
          <a:chOff x="0" y="0"/>
          <a:chExt cx="0" cy="0"/>
        </a:xfrm>
      </p:grpSpPr>
      <p:sp>
        <p:nvSpPr>
          <p:cNvPr id="10" name="Text Placeholder 17">
            <a:extLst>
              <a:ext uri="{FF2B5EF4-FFF2-40B4-BE49-F238E27FC236}">
                <a16:creationId xmlns:a16="http://schemas.microsoft.com/office/drawing/2014/main" id="{56FBAC50-0E6A-F444-BC5A-1C3D878B1B39}"/>
              </a:ext>
            </a:extLst>
          </p:cNvPr>
          <p:cNvSpPr>
            <a:spLocks noGrp="1"/>
          </p:cNvSpPr>
          <p:nvPr>
            <p:ph idx="1"/>
          </p:nvPr>
        </p:nvSpPr>
        <p:spPr>
          <a:xfrm>
            <a:off x="609600" y="1658297"/>
            <a:ext cx="10515600" cy="43234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a:extLst>
              <a:ext uri="{FF2B5EF4-FFF2-40B4-BE49-F238E27FC236}">
                <a16:creationId xmlns:a16="http://schemas.microsoft.com/office/drawing/2014/main" id="{74EC3810-B220-0E43-90BE-1EED7A66762D}"/>
              </a:ext>
            </a:extLst>
          </p:cNvPr>
          <p:cNvSpPr txBox="1"/>
          <p:nvPr/>
        </p:nvSpPr>
        <p:spPr>
          <a:xfrm>
            <a:off x="643467" y="6417733"/>
            <a:ext cx="0" cy="0"/>
          </a:xfrm>
          <a:prstGeom prst="rect">
            <a:avLst/>
          </a:prstGeom>
        </p:spPr>
        <p:txBody>
          <a:bodyPr vert="horz" wrap="none" lIns="121920" tIns="60960" rIns="121920" bIns="60960" rtlCol="0">
            <a:noAutofit/>
          </a:bodyPr>
          <a:lstStyle/>
          <a:p>
            <a:pPr marL="0" indent="0" algn="l">
              <a:spcBef>
                <a:spcPts val="0"/>
              </a:spcBef>
              <a:buFont typeface="Arial"/>
              <a:buNone/>
            </a:pPr>
            <a:endParaRPr lang="en-US" sz="3200" b="1" dirty="0">
              <a:solidFill>
                <a:srgbClr val="00164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94B88050-5855-754D-B6D1-27F5E829201E}"/>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1" name="Footer Placeholder 1">
            <a:extLst>
              <a:ext uri="{FF2B5EF4-FFF2-40B4-BE49-F238E27FC236}">
                <a16:creationId xmlns:a16="http://schemas.microsoft.com/office/drawing/2014/main" id="{248D9E72-72C2-A744-B9ED-14BA26620449}"/>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436439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ndard Slide W/ Small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4" name="Content Placeholder 2"/>
          <p:cNvSpPr>
            <a:spLocks noGrp="1"/>
          </p:cNvSpPr>
          <p:nvPr>
            <p:ph sz="half" idx="1"/>
          </p:nvPr>
        </p:nvSpPr>
        <p:spPr>
          <a:xfrm>
            <a:off x="609600" y="1658295"/>
            <a:ext cx="8327149" cy="4349749"/>
          </a:xfrm>
          <a:prstGeom prst="rect">
            <a:avLst/>
          </a:prstGeom>
        </p:spPr>
        <p:txBody>
          <a:bodyPr>
            <a:noAutofit/>
          </a:bodyPr>
          <a:lstStyle>
            <a:lvl1pPr marL="228589" indent="-228589">
              <a:lnSpc>
                <a:spcPct val="100000"/>
              </a:lnSpc>
              <a:spcBef>
                <a:spcPts val="0"/>
              </a:spcBef>
              <a:tabLst/>
              <a:defRPr sz="2400">
                <a:solidFill>
                  <a:srgbClr val="4E4540"/>
                </a:solidFill>
              </a:defRPr>
            </a:lvl1pPr>
            <a:lvl2pPr>
              <a:lnSpc>
                <a:spcPct val="100000"/>
              </a:lnSpc>
              <a:spcBef>
                <a:spcPts val="0"/>
              </a:spcBef>
              <a:defRPr sz="1800">
                <a:solidFill>
                  <a:srgbClr val="4E4540"/>
                </a:solidFill>
              </a:defRPr>
            </a:lvl2pPr>
            <a:lvl3pPr>
              <a:lnSpc>
                <a:spcPct val="100000"/>
              </a:lnSpc>
              <a:spcBef>
                <a:spcPts val="0"/>
              </a:spcBef>
              <a:defRPr sz="1600">
                <a:solidFill>
                  <a:srgbClr val="4E4540"/>
                </a:solidFill>
              </a:defRPr>
            </a:lvl3pPr>
            <a:lvl4pPr>
              <a:lnSpc>
                <a:spcPct val="100000"/>
              </a:lnSpc>
              <a:spcBef>
                <a:spcPts val="0"/>
              </a:spcBef>
              <a:defRPr sz="1400">
                <a:solidFill>
                  <a:srgbClr val="4E4540"/>
                </a:solidFill>
              </a:defRPr>
            </a:lvl4pPr>
            <a:lvl5pPr>
              <a:defRPr sz="1400">
                <a:solidFill>
                  <a:schemeClr val="accent3"/>
                </a:solidFill>
              </a:defRPr>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half" idx="10"/>
          </p:nvPr>
        </p:nvSpPr>
        <p:spPr>
          <a:xfrm>
            <a:off x="9269266" y="1658296"/>
            <a:ext cx="2313134" cy="4349747"/>
          </a:xfrm>
          <a:prstGeom prst="rect">
            <a:avLst/>
          </a:prstGeom>
        </p:spPr>
        <p:txBody>
          <a:bodyPr>
            <a:noAutofit/>
          </a:bodyPr>
          <a:lstStyle>
            <a:lvl1pPr marL="0" indent="0">
              <a:buNone/>
              <a:defRPr sz="1867" b="0">
                <a:solidFill>
                  <a:srgbClr val="4E4540"/>
                </a:solidFill>
              </a:defRPr>
            </a:lvl1pPr>
            <a:lvl2pPr marL="609570" indent="0">
              <a:buNone/>
              <a:defRPr sz="1333"/>
            </a:lvl2pPr>
            <a:lvl3pPr marL="1219140" indent="0">
              <a:buNone/>
              <a:defRPr sz="1333"/>
            </a:lvl3pPr>
            <a:lvl4pPr marL="1828709" indent="0">
              <a:buNone/>
              <a:defRPr sz="1333"/>
            </a:lvl4pPr>
            <a:lvl5pPr marL="2438278" indent="0">
              <a:buNone/>
              <a:defRPr sz="1333"/>
            </a:lvl5pPr>
            <a:lvl6pPr>
              <a:defRPr sz="2400"/>
            </a:lvl6pPr>
            <a:lvl7pPr>
              <a:defRPr sz="2400"/>
            </a:lvl7pPr>
            <a:lvl8pPr>
              <a:defRPr sz="2400"/>
            </a:lvl8pPr>
            <a:lvl9pPr>
              <a:defRPr sz="2400"/>
            </a:lvl9pPr>
          </a:lstStyle>
          <a:p>
            <a:pPr lvl="0"/>
            <a:r>
              <a:rPr lang="en-US"/>
              <a:t>Edit Master text styles</a:t>
            </a:r>
          </a:p>
          <a:p>
            <a:pPr lvl="1"/>
            <a:r>
              <a:rPr lang="en-US"/>
              <a:t>Second level</a:t>
            </a:r>
          </a:p>
        </p:txBody>
      </p:sp>
      <p:sp>
        <p:nvSpPr>
          <p:cNvPr id="11" name="Footer Placeholder 1">
            <a:extLst>
              <a:ext uri="{FF2B5EF4-FFF2-40B4-BE49-F238E27FC236}">
                <a16:creationId xmlns:a16="http://schemas.microsoft.com/office/drawing/2014/main" id="{6B290EBC-C250-0143-92CF-639A3B806F67}"/>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790766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ndard Slide 2 Column">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609599" y="1658296"/>
            <a:ext cx="5209583" cy="4349749"/>
          </a:xfrm>
          <a:prstGeom prst="rect">
            <a:avLst/>
          </a:prstGeom>
        </p:spPr>
        <p:txBody>
          <a:bodyPr>
            <a:noAutofit/>
          </a:bodyPr>
          <a:lstStyle>
            <a:lvl1pPr marL="228589" indent="-228589">
              <a:lnSpc>
                <a:spcPct val="100000"/>
              </a:lnSpc>
              <a:spcBef>
                <a:spcPts val="0"/>
              </a:spcBef>
              <a:tabLst/>
              <a:defRPr sz="2400">
                <a:solidFill>
                  <a:srgbClr val="4E4540"/>
                </a:solidFill>
              </a:defRPr>
            </a:lvl1pPr>
            <a:lvl2pPr>
              <a:lnSpc>
                <a:spcPct val="100000"/>
              </a:lnSpc>
              <a:spcBef>
                <a:spcPts val="0"/>
              </a:spcBef>
              <a:defRPr sz="180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600">
                <a:solidFill>
                  <a:srgbClr val="4E4540"/>
                </a:solidFill>
                <a:latin typeface="Arial" panose="020B0604020202020204" pitchFamily="34" charset="0"/>
                <a:cs typeface="Arial" panose="020B0604020202020204" pitchFamily="34" charset="0"/>
              </a:defRPr>
            </a:lvl3pPr>
            <a:lvl4pPr>
              <a:lnSpc>
                <a:spcPct val="100000"/>
              </a:lnSpc>
              <a:spcBef>
                <a:spcPts val="0"/>
              </a:spcBef>
              <a:defRPr sz="1400">
                <a:solidFill>
                  <a:schemeClr val="accent3"/>
                </a:solidFill>
                <a:latin typeface="Arial" panose="020B0604020202020204" pitchFamily="34" charset="0"/>
                <a:cs typeface="Arial" panose="020B0604020202020204" pitchFamily="34" charset="0"/>
              </a:defRPr>
            </a:lvl4pPr>
            <a:lvl5pPr>
              <a:defRPr sz="1400">
                <a:solidFill>
                  <a:schemeClr val="accent3"/>
                </a:solidFill>
                <a:latin typeface="+mn-lt"/>
              </a:defRPr>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6" name="Content Placeholder 2"/>
          <p:cNvSpPr>
            <a:spLocks noGrp="1"/>
          </p:cNvSpPr>
          <p:nvPr>
            <p:ph sz="half" idx="10"/>
          </p:nvPr>
        </p:nvSpPr>
        <p:spPr>
          <a:xfrm>
            <a:off x="6223906" y="1658296"/>
            <a:ext cx="5212080" cy="4349749"/>
          </a:xfrm>
          <a:prstGeom prst="rect">
            <a:avLst/>
          </a:prstGeom>
        </p:spPr>
        <p:txBody>
          <a:bodyPr>
            <a:noAutofit/>
          </a:bodyPr>
          <a:lstStyle>
            <a:lvl1pPr marL="228589" indent="-228589">
              <a:lnSpc>
                <a:spcPct val="100000"/>
              </a:lnSpc>
              <a:spcBef>
                <a:spcPts val="0"/>
              </a:spcBef>
              <a:tabLst/>
              <a:defRPr sz="2400">
                <a:solidFill>
                  <a:srgbClr val="4E4540"/>
                </a:solidFill>
              </a:defRPr>
            </a:lvl1pPr>
            <a:lvl2pPr>
              <a:lnSpc>
                <a:spcPct val="100000"/>
              </a:lnSpc>
              <a:spcBef>
                <a:spcPts val="0"/>
              </a:spcBef>
              <a:defRPr sz="180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600">
                <a:solidFill>
                  <a:srgbClr val="4E4540"/>
                </a:solidFill>
                <a:latin typeface="Arial" panose="020B0604020202020204" pitchFamily="34" charset="0"/>
                <a:cs typeface="Arial" panose="020B0604020202020204" pitchFamily="34" charset="0"/>
              </a:defRPr>
            </a:lvl3pPr>
            <a:lvl4pPr>
              <a:lnSpc>
                <a:spcPct val="100000"/>
              </a:lnSpc>
              <a:spcBef>
                <a:spcPts val="0"/>
              </a:spcBef>
              <a:defRPr sz="1400">
                <a:solidFill>
                  <a:srgbClr val="4E4540"/>
                </a:solidFill>
                <a:latin typeface="Arial" panose="020B0604020202020204" pitchFamily="34" charset="0"/>
                <a:cs typeface="Arial" panose="020B0604020202020204" pitchFamily="34" charset="0"/>
              </a:defRPr>
            </a:lvl4pPr>
            <a:lvl5pPr>
              <a:defRPr sz="1400">
                <a:solidFill>
                  <a:schemeClr val="accent3"/>
                </a:solidFill>
              </a:defRPr>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
            <a:extLst>
              <a:ext uri="{FF2B5EF4-FFF2-40B4-BE49-F238E27FC236}">
                <a16:creationId xmlns:a16="http://schemas.microsoft.com/office/drawing/2014/main" id="{E2B74776-0A09-6F45-B76E-A50A9BF6B377}"/>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18141206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609600" y="1658297"/>
            <a:ext cx="3383280" cy="4323404"/>
          </a:xfrm>
          <a:prstGeom prst="rect">
            <a:avLst/>
          </a:prstGeom>
        </p:spPr>
        <p:txBody>
          <a:bodyPr>
            <a:noAutofit/>
          </a:bodyPr>
          <a:lstStyle>
            <a:lvl1pPr marL="228589" indent="-228589">
              <a:lnSpc>
                <a:spcPct val="100000"/>
              </a:lnSpc>
              <a:spcBef>
                <a:spcPts val="0"/>
              </a:spcBef>
              <a:tabLst/>
              <a:defRPr sz="1800">
                <a:solidFill>
                  <a:srgbClr val="4E4540"/>
                </a:solidFill>
              </a:defRPr>
            </a:lvl1pPr>
            <a:lvl2pPr>
              <a:lnSpc>
                <a:spcPct val="100000"/>
              </a:lnSpc>
              <a:spcBef>
                <a:spcPts val="0"/>
              </a:spcBef>
              <a:defRPr sz="160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400">
                <a:solidFill>
                  <a:srgbClr val="4E4540"/>
                </a:solidFill>
                <a:latin typeface="Arial" panose="020B0604020202020204" pitchFamily="34" charset="0"/>
                <a:cs typeface="Arial" panose="020B0604020202020204" pitchFamily="34" charset="0"/>
              </a:defRPr>
            </a:lvl3pPr>
            <a:lvl4pPr>
              <a:lnSpc>
                <a:spcPct val="100000"/>
              </a:lnSpc>
              <a:spcBef>
                <a:spcPts val="0"/>
              </a:spcBef>
              <a:defRPr sz="1400">
                <a:solidFill>
                  <a:srgbClr val="4E4540"/>
                </a:solidFill>
                <a:latin typeface="Arial" panose="020B0604020202020204" pitchFamily="34" charset="0"/>
                <a:cs typeface="Arial" panose="020B0604020202020204" pitchFamily="34" charset="0"/>
              </a:defRPr>
            </a:lvl4pPr>
            <a:lvl5pPr>
              <a:defRPr sz="1867">
                <a:solidFill>
                  <a:schemeClr val="tx1"/>
                </a:solidFill>
              </a:defRPr>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Title 1"/>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EE22D488-BAA3-B846-866B-5889189F2B50}"/>
              </a:ext>
            </a:extLst>
          </p:cNvPr>
          <p:cNvSpPr>
            <a:spLocks noGrp="1"/>
          </p:cNvSpPr>
          <p:nvPr>
            <p:ph sz="half" idx="10"/>
          </p:nvPr>
        </p:nvSpPr>
        <p:spPr>
          <a:xfrm>
            <a:off x="4410892" y="1658297"/>
            <a:ext cx="3383280" cy="4323404"/>
          </a:xfrm>
          <a:prstGeom prst="rect">
            <a:avLst/>
          </a:prstGeom>
        </p:spPr>
        <p:txBody>
          <a:bodyPr>
            <a:noAutofit/>
          </a:bodyPr>
          <a:lstStyle>
            <a:lvl1pPr marL="228589" indent="-228589">
              <a:lnSpc>
                <a:spcPct val="100000"/>
              </a:lnSpc>
              <a:spcBef>
                <a:spcPts val="0"/>
              </a:spcBef>
              <a:tabLst/>
              <a:defRPr sz="1800">
                <a:solidFill>
                  <a:srgbClr val="4E4540"/>
                </a:solidFill>
              </a:defRPr>
            </a:lvl1pPr>
            <a:lvl2pPr>
              <a:lnSpc>
                <a:spcPct val="100000"/>
              </a:lnSpc>
              <a:spcBef>
                <a:spcPts val="0"/>
              </a:spcBef>
              <a:defRPr sz="160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400">
                <a:solidFill>
                  <a:srgbClr val="4E4540"/>
                </a:solidFill>
                <a:latin typeface="Arial" panose="020B0604020202020204" pitchFamily="34" charset="0"/>
                <a:cs typeface="Arial" panose="020B0604020202020204" pitchFamily="34" charset="0"/>
              </a:defRPr>
            </a:lvl3pPr>
            <a:lvl4pPr>
              <a:lnSpc>
                <a:spcPct val="100000"/>
              </a:lnSpc>
              <a:spcBef>
                <a:spcPts val="0"/>
              </a:spcBef>
              <a:defRPr sz="1400">
                <a:solidFill>
                  <a:srgbClr val="4E4540"/>
                </a:solidFill>
                <a:latin typeface="Arial" panose="020B0604020202020204" pitchFamily="34" charset="0"/>
                <a:cs typeface="Arial" panose="020B0604020202020204" pitchFamily="34" charset="0"/>
              </a:defRPr>
            </a:lvl4pPr>
            <a:lvl5pPr>
              <a:defRPr sz="1867">
                <a:solidFill>
                  <a:schemeClr val="tx1"/>
                </a:solidFill>
              </a:defRPr>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Content Placeholder 2">
            <a:extLst>
              <a:ext uri="{FF2B5EF4-FFF2-40B4-BE49-F238E27FC236}">
                <a16:creationId xmlns:a16="http://schemas.microsoft.com/office/drawing/2014/main" id="{C12096EE-FD27-024F-92C7-F21530130DA3}"/>
              </a:ext>
            </a:extLst>
          </p:cNvPr>
          <p:cNvSpPr>
            <a:spLocks noGrp="1"/>
          </p:cNvSpPr>
          <p:nvPr>
            <p:ph sz="half" idx="11"/>
          </p:nvPr>
        </p:nvSpPr>
        <p:spPr>
          <a:xfrm>
            <a:off x="8199120" y="1658297"/>
            <a:ext cx="3383280" cy="4323404"/>
          </a:xfrm>
          <a:prstGeom prst="rect">
            <a:avLst/>
          </a:prstGeom>
        </p:spPr>
        <p:txBody>
          <a:bodyPr>
            <a:noAutofit/>
          </a:bodyPr>
          <a:lstStyle>
            <a:lvl1pPr marL="228589" indent="-228589">
              <a:lnSpc>
                <a:spcPct val="100000"/>
              </a:lnSpc>
              <a:spcBef>
                <a:spcPts val="0"/>
              </a:spcBef>
              <a:tabLst/>
              <a:defRPr sz="1800">
                <a:solidFill>
                  <a:srgbClr val="4E4540"/>
                </a:solidFill>
              </a:defRPr>
            </a:lvl1pPr>
            <a:lvl2pPr>
              <a:lnSpc>
                <a:spcPct val="100000"/>
              </a:lnSpc>
              <a:spcBef>
                <a:spcPts val="0"/>
              </a:spcBef>
              <a:defRPr sz="160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400">
                <a:solidFill>
                  <a:srgbClr val="4E4540"/>
                </a:solidFill>
                <a:latin typeface="Arial" panose="020B0604020202020204" pitchFamily="34" charset="0"/>
                <a:cs typeface="Arial" panose="020B0604020202020204" pitchFamily="34" charset="0"/>
              </a:defRPr>
            </a:lvl3pPr>
            <a:lvl4pPr>
              <a:lnSpc>
                <a:spcPct val="100000"/>
              </a:lnSpc>
              <a:spcBef>
                <a:spcPts val="0"/>
              </a:spcBef>
              <a:defRPr sz="1400">
                <a:solidFill>
                  <a:srgbClr val="4E4540"/>
                </a:solidFill>
                <a:latin typeface="Arial" panose="020B0604020202020204" pitchFamily="34" charset="0"/>
                <a:cs typeface="Arial" panose="020B0604020202020204" pitchFamily="34" charset="0"/>
              </a:defRPr>
            </a:lvl4pPr>
            <a:lvl5pPr>
              <a:defRPr sz="1867">
                <a:solidFill>
                  <a:schemeClr val="tx1"/>
                </a:solidFill>
              </a:defRPr>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Footer Placeholder 1">
            <a:extLst>
              <a:ext uri="{FF2B5EF4-FFF2-40B4-BE49-F238E27FC236}">
                <a16:creationId xmlns:a16="http://schemas.microsoft.com/office/drawing/2014/main" id="{7DDE8AA2-E6CC-A241-9E75-D0EDF477378B}"/>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4864503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0876D6-27D9-5046-8D93-94C5B3C882B5}"/>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0"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12894963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lumn w/ Photo Sec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217303"/>
            <a:ext cx="3193144" cy="715963"/>
          </a:xfrm>
          <a:prstGeom prst="rect">
            <a:avLst/>
          </a:prstGeom>
        </p:spPr>
        <p:txBody>
          <a:bodyPr anchor="b">
            <a:noAutofit/>
          </a:bodyPr>
          <a:lstStyle>
            <a:lvl1pPr marL="0" indent="0" algn="ctr">
              <a:buNone/>
              <a:defRPr sz="1600" b="1">
                <a:latin typeface="+mn-lt"/>
              </a:defRPr>
            </a:lvl1pPr>
            <a:lvl2pPr marL="0" indent="0">
              <a:buSzPct val="100000"/>
              <a:buFontTx/>
              <a:buNone/>
              <a:defRPr sz="2933"/>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a:t>Edit Master text styles</a:t>
            </a:r>
          </a:p>
        </p:txBody>
      </p:sp>
      <p:sp>
        <p:nvSpPr>
          <p:cNvPr id="9" name="Content Placeholder 2"/>
          <p:cNvSpPr>
            <a:spLocks noGrp="1"/>
          </p:cNvSpPr>
          <p:nvPr>
            <p:ph idx="10"/>
          </p:nvPr>
        </p:nvSpPr>
        <p:spPr>
          <a:xfrm>
            <a:off x="609600" y="4047575"/>
            <a:ext cx="3193144" cy="1934126"/>
          </a:xfrm>
          <a:prstGeom prst="rect">
            <a:avLst/>
          </a:prstGeom>
        </p:spPr>
        <p:txBody>
          <a:bodyPr>
            <a:normAutofit/>
          </a:bodyPr>
          <a:lstStyle>
            <a:lvl1pPr marL="228589" indent="-228589">
              <a:lnSpc>
                <a:spcPct val="114000"/>
              </a:lnSpc>
              <a:buFont typeface="Arial" panose="020B0604020202020204" pitchFamily="34" charset="0"/>
              <a:buChar char="•"/>
              <a:defRPr sz="1400" b="0" i="0">
                <a:latin typeface="+mn-lt"/>
                <a:cs typeface="Arial Regular"/>
              </a:defRPr>
            </a:lvl1pPr>
            <a:lvl2pPr marL="0" indent="0">
              <a:buSzPct val="100000"/>
              <a:buFontTx/>
              <a:buNone/>
              <a:defRPr sz="2667">
                <a:latin typeface="Gotham Thin" pitchFamily="50" charset="0"/>
                <a:cs typeface="Gotham Thin" pitchFamily="50" charset="0"/>
              </a:defRPr>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dirty="0"/>
              <a:t>Edit Master text styles</a:t>
            </a:r>
          </a:p>
        </p:txBody>
      </p:sp>
      <p:sp>
        <p:nvSpPr>
          <p:cNvPr id="10" name="Content Placeholder 2"/>
          <p:cNvSpPr>
            <a:spLocks noGrp="1"/>
          </p:cNvSpPr>
          <p:nvPr>
            <p:ph idx="11"/>
          </p:nvPr>
        </p:nvSpPr>
        <p:spPr>
          <a:xfrm>
            <a:off x="4507895" y="3217303"/>
            <a:ext cx="3018973" cy="715963"/>
          </a:xfrm>
          <a:prstGeom prst="rect">
            <a:avLst/>
          </a:prstGeom>
        </p:spPr>
        <p:txBody>
          <a:bodyPr anchor="b">
            <a:noAutofit/>
          </a:bodyPr>
          <a:lstStyle>
            <a:lvl1pPr marL="0" indent="0" algn="ctr">
              <a:buNone/>
              <a:defRPr sz="1600" b="1">
                <a:latin typeface="+mn-lt"/>
              </a:defRPr>
            </a:lvl1pPr>
            <a:lvl2pPr marL="0" indent="0">
              <a:buSzPct val="100000"/>
              <a:buFontTx/>
              <a:buNone/>
              <a:defRPr sz="2933"/>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a:t>Edit Master text styles</a:t>
            </a:r>
          </a:p>
        </p:txBody>
      </p:sp>
      <p:sp>
        <p:nvSpPr>
          <p:cNvPr id="11" name="Content Placeholder 2"/>
          <p:cNvSpPr>
            <a:spLocks noGrp="1"/>
          </p:cNvSpPr>
          <p:nvPr>
            <p:ph idx="12"/>
          </p:nvPr>
        </p:nvSpPr>
        <p:spPr>
          <a:xfrm>
            <a:off x="4507895" y="4047575"/>
            <a:ext cx="3018973" cy="1934126"/>
          </a:xfrm>
          <a:prstGeom prst="rect">
            <a:avLst/>
          </a:prstGeom>
        </p:spPr>
        <p:txBody>
          <a:bodyPr>
            <a:normAutofit/>
          </a:bodyPr>
          <a:lstStyle>
            <a:lvl1pPr marL="228589" indent="-228589">
              <a:lnSpc>
                <a:spcPct val="114000"/>
              </a:lnSpc>
              <a:buFont typeface="Arial" panose="020B0604020202020204" pitchFamily="34" charset="0"/>
              <a:buChar char="•"/>
              <a:defRPr sz="1400" b="0" i="0">
                <a:latin typeface="+mn-lt"/>
                <a:cs typeface="Arial Regular"/>
              </a:defRPr>
            </a:lvl1pPr>
            <a:lvl2pPr marL="0" indent="0">
              <a:buSzPct val="100000"/>
              <a:buFontTx/>
              <a:buNone/>
              <a:defRPr sz="2667">
                <a:latin typeface="Gotham Thin" pitchFamily="50" charset="0"/>
                <a:cs typeface="Gotham Thin" pitchFamily="50" charset="0"/>
              </a:defRPr>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a:t>Edit Master text styles</a:t>
            </a:r>
          </a:p>
        </p:txBody>
      </p:sp>
      <p:sp>
        <p:nvSpPr>
          <p:cNvPr id="12" name="Content Placeholder 2"/>
          <p:cNvSpPr>
            <a:spLocks noGrp="1"/>
          </p:cNvSpPr>
          <p:nvPr>
            <p:ph idx="13"/>
          </p:nvPr>
        </p:nvSpPr>
        <p:spPr>
          <a:xfrm>
            <a:off x="8232019" y="3217303"/>
            <a:ext cx="3350381" cy="715963"/>
          </a:xfrm>
          <a:prstGeom prst="rect">
            <a:avLst/>
          </a:prstGeom>
        </p:spPr>
        <p:txBody>
          <a:bodyPr anchor="b">
            <a:noAutofit/>
          </a:bodyPr>
          <a:lstStyle>
            <a:lvl1pPr marL="0" indent="0" algn="ctr">
              <a:buNone/>
              <a:defRPr sz="1600" b="1">
                <a:latin typeface="+mn-lt"/>
              </a:defRPr>
            </a:lvl1pPr>
            <a:lvl2pPr marL="0" indent="0">
              <a:buSzPct val="100000"/>
              <a:buFontTx/>
              <a:buNone/>
              <a:defRPr sz="2933"/>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a:t>Edit Master text styles</a:t>
            </a:r>
          </a:p>
        </p:txBody>
      </p:sp>
      <p:sp>
        <p:nvSpPr>
          <p:cNvPr id="13" name="Content Placeholder 2"/>
          <p:cNvSpPr>
            <a:spLocks noGrp="1"/>
          </p:cNvSpPr>
          <p:nvPr>
            <p:ph idx="14"/>
          </p:nvPr>
        </p:nvSpPr>
        <p:spPr>
          <a:xfrm>
            <a:off x="8232019" y="4047575"/>
            <a:ext cx="3350381" cy="1934126"/>
          </a:xfrm>
          <a:prstGeom prst="rect">
            <a:avLst/>
          </a:prstGeom>
        </p:spPr>
        <p:txBody>
          <a:bodyPr>
            <a:normAutofit/>
          </a:bodyPr>
          <a:lstStyle>
            <a:lvl1pPr marL="228589" indent="-228589">
              <a:lnSpc>
                <a:spcPct val="114000"/>
              </a:lnSpc>
              <a:buFont typeface="Arial" panose="020B0604020202020204" pitchFamily="34" charset="0"/>
              <a:buChar char="•"/>
              <a:defRPr sz="1400" b="0" i="0">
                <a:latin typeface="+mn-lt"/>
                <a:cs typeface="Arial Regular"/>
              </a:defRPr>
            </a:lvl1pPr>
            <a:lvl2pPr marL="0" indent="0">
              <a:buSzPct val="100000"/>
              <a:buFontTx/>
              <a:buNone/>
              <a:defRPr sz="2667">
                <a:latin typeface="Gotham Thin" pitchFamily="50" charset="0"/>
                <a:cs typeface="Gotham Thin" pitchFamily="50" charset="0"/>
              </a:defRPr>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a:t>Edit Master text styles</a:t>
            </a:r>
          </a:p>
        </p:txBody>
      </p:sp>
      <p:sp>
        <p:nvSpPr>
          <p:cNvPr id="4" name="Title 3">
            <a:extLst>
              <a:ext uri="{FF2B5EF4-FFF2-40B4-BE49-F238E27FC236}">
                <a16:creationId xmlns:a16="http://schemas.microsoft.com/office/drawing/2014/main" id="{2702C863-C7DC-3043-81C0-478CDF8D709D}"/>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6" name="Picture Placeholder 4">
            <a:extLst>
              <a:ext uri="{FF2B5EF4-FFF2-40B4-BE49-F238E27FC236}">
                <a16:creationId xmlns:a16="http://schemas.microsoft.com/office/drawing/2014/main" id="{AA3073F7-2F26-4143-A1FD-2ADD81A274B8}"/>
              </a:ext>
            </a:extLst>
          </p:cNvPr>
          <p:cNvSpPr>
            <a:spLocks noGrp="1"/>
          </p:cNvSpPr>
          <p:nvPr>
            <p:ph type="pic" sz="quarter" idx="15"/>
          </p:nvPr>
        </p:nvSpPr>
        <p:spPr>
          <a:xfrm>
            <a:off x="1518040" y="1661242"/>
            <a:ext cx="1376184" cy="1347511"/>
          </a:xfrm>
          <a:prstGeom prst="ellipse">
            <a:avLst/>
          </a:prstGeom>
        </p:spPr>
        <p:txBody>
          <a:bodyPr anchor="ctr">
            <a:noAutofit/>
          </a:bodyPr>
          <a:lstStyle>
            <a:lvl1pPr marL="0" indent="0" algn="ctr">
              <a:buNone/>
              <a:defRPr sz="1467" b="1" i="0">
                <a:solidFill>
                  <a:schemeClr val="accent2"/>
                </a:solidFill>
                <a:latin typeface="Arial Bold"/>
                <a:cs typeface="Arial Bold"/>
              </a:defRPr>
            </a:lvl1pPr>
          </a:lstStyle>
          <a:p>
            <a:r>
              <a:rPr lang="en-US" dirty="0"/>
              <a:t>Click icon to add picture</a:t>
            </a:r>
          </a:p>
        </p:txBody>
      </p:sp>
      <p:sp>
        <p:nvSpPr>
          <p:cNvPr id="17" name="Picture Placeholder 4">
            <a:extLst>
              <a:ext uri="{FF2B5EF4-FFF2-40B4-BE49-F238E27FC236}">
                <a16:creationId xmlns:a16="http://schemas.microsoft.com/office/drawing/2014/main" id="{2C94971A-6D42-8B46-90D3-B61A837C75E1}"/>
              </a:ext>
            </a:extLst>
          </p:cNvPr>
          <p:cNvSpPr>
            <a:spLocks noGrp="1"/>
          </p:cNvSpPr>
          <p:nvPr>
            <p:ph type="pic" sz="quarter" idx="16"/>
          </p:nvPr>
        </p:nvSpPr>
        <p:spPr>
          <a:xfrm>
            <a:off x="5329289" y="1661242"/>
            <a:ext cx="1376185" cy="1347511"/>
          </a:xfrm>
          <a:prstGeom prst="ellipse">
            <a:avLst/>
          </a:prstGeom>
        </p:spPr>
        <p:txBody>
          <a:bodyPr anchor="ctr">
            <a:noAutofit/>
          </a:bodyPr>
          <a:lstStyle>
            <a:lvl1pPr marL="0" indent="0" algn="ctr">
              <a:buNone/>
              <a:defRPr sz="1467" b="1" i="0">
                <a:solidFill>
                  <a:schemeClr val="accent2"/>
                </a:solidFill>
                <a:latin typeface="Arial Bold"/>
                <a:cs typeface="Arial Bold"/>
              </a:defRPr>
            </a:lvl1pPr>
          </a:lstStyle>
          <a:p>
            <a:r>
              <a:rPr lang="en-US" dirty="0"/>
              <a:t>Click icon to add picture</a:t>
            </a:r>
          </a:p>
        </p:txBody>
      </p:sp>
      <p:sp>
        <p:nvSpPr>
          <p:cNvPr id="18" name="Picture Placeholder 4">
            <a:extLst>
              <a:ext uri="{FF2B5EF4-FFF2-40B4-BE49-F238E27FC236}">
                <a16:creationId xmlns:a16="http://schemas.microsoft.com/office/drawing/2014/main" id="{4E1C01E7-46F2-C548-BACD-02648DBD76A0}"/>
              </a:ext>
            </a:extLst>
          </p:cNvPr>
          <p:cNvSpPr>
            <a:spLocks noGrp="1"/>
          </p:cNvSpPr>
          <p:nvPr>
            <p:ph type="pic" sz="quarter" idx="17"/>
          </p:nvPr>
        </p:nvSpPr>
        <p:spPr>
          <a:xfrm>
            <a:off x="9219117" y="1642185"/>
            <a:ext cx="1376184" cy="1347511"/>
          </a:xfrm>
          <a:prstGeom prst="ellipse">
            <a:avLst/>
          </a:prstGeom>
        </p:spPr>
        <p:txBody>
          <a:bodyPr anchor="ctr">
            <a:noAutofit/>
          </a:bodyPr>
          <a:lstStyle>
            <a:lvl1pPr marL="0" indent="0" algn="ctr">
              <a:buNone/>
              <a:defRPr sz="1467" b="1" i="0">
                <a:solidFill>
                  <a:schemeClr val="accent2"/>
                </a:solidFill>
                <a:latin typeface="Arial Bold"/>
                <a:cs typeface="Arial Bold"/>
              </a:defRPr>
            </a:lvl1pPr>
          </a:lstStyle>
          <a:p>
            <a:r>
              <a:rPr lang="en-US" dirty="0"/>
              <a:t>Click icon to add picture</a:t>
            </a:r>
          </a:p>
        </p:txBody>
      </p:sp>
      <p:sp>
        <p:nvSpPr>
          <p:cNvPr id="15"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253631207"/>
      </p:ext>
    </p:extLst>
  </p:cSld>
  <p:clrMapOvr>
    <a:masterClrMapping/>
  </p:clrMapOvr>
  <p:extLst>
    <p:ext uri="{DCECCB84-F9BA-43D5-87BE-67443E8EF086}">
      <p15:sldGuideLst xmlns:p15="http://schemas.microsoft.com/office/powerpoint/2012/main">
        <p15:guide id="4" orient="horz" pos="2016"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Round Phot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81201"/>
            <a:ext cx="5384800" cy="2895600"/>
          </a:xfrm>
          <a:prstGeom prst="rect">
            <a:avLst/>
          </a:prstGeom>
        </p:spPr>
        <p:txBody>
          <a:bodyPr anchor="ctr">
            <a:normAutofit/>
          </a:bodyPr>
          <a:lstStyle>
            <a:lvl1pPr marL="231775" indent="-231775">
              <a:lnSpc>
                <a:spcPct val="114000"/>
              </a:lnSpc>
              <a:tabLst/>
              <a:defRPr sz="24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1"/>
          </p:nvPr>
        </p:nvSpPr>
        <p:spPr>
          <a:xfrm>
            <a:off x="6508109" y="5082817"/>
            <a:ext cx="4953000" cy="457200"/>
          </a:xfrm>
          <a:prstGeom prst="rect">
            <a:avLst/>
          </a:prstGeom>
        </p:spPr>
        <p:txBody>
          <a:bodyPr>
            <a:noAutofit/>
          </a:bodyPr>
          <a:lstStyle>
            <a:lvl1pPr marL="0" marR="0" indent="0" algn="ctr" defTabSz="609570" rtl="0" eaLnBrk="1" fontAlgn="auto" latinLnBrk="0" hangingPunct="1">
              <a:lnSpc>
                <a:spcPct val="110000"/>
              </a:lnSpc>
              <a:spcBef>
                <a:spcPts val="0"/>
              </a:spcBef>
              <a:spcAft>
                <a:spcPts val="800"/>
              </a:spcAft>
              <a:buClr>
                <a:srgbClr val="E35929"/>
              </a:buClr>
              <a:buSzTx/>
              <a:buFont typeface="Arial" panose="020B0604020202020204" pitchFamily="34" charset="0"/>
              <a:buNone/>
              <a:tabLst/>
              <a:defRPr sz="1200" i="0">
                <a:latin typeface="+mn-lt"/>
              </a:defRPr>
            </a:lvl1pPr>
          </a:lstStyle>
          <a:p>
            <a:pPr marL="0" marR="0" lvl="0" indent="0" algn="ctr" defTabSz="609570" rtl="0" eaLnBrk="1" fontAlgn="auto" latinLnBrk="0" hangingPunct="1">
              <a:lnSpc>
                <a:spcPct val="110000"/>
              </a:lnSpc>
              <a:spcBef>
                <a:spcPts val="0"/>
              </a:spcBef>
              <a:spcAft>
                <a:spcPts val="800"/>
              </a:spcAft>
              <a:buClr>
                <a:srgbClr val="E35929"/>
              </a:buClr>
              <a:buSzTx/>
              <a:buFont typeface="Arial" panose="020B0604020202020204" pitchFamily="34" charset="0"/>
              <a:buNone/>
              <a:tabLst/>
              <a:defRPr/>
            </a:pPr>
            <a:r>
              <a:rPr lang="en-US" dirty="0"/>
              <a:t>Edit Master text styles</a:t>
            </a:r>
          </a:p>
        </p:txBody>
      </p:sp>
      <p:sp>
        <p:nvSpPr>
          <p:cNvPr id="4" name="Title 3">
            <a:extLst>
              <a:ext uri="{FF2B5EF4-FFF2-40B4-BE49-F238E27FC236}">
                <a16:creationId xmlns:a16="http://schemas.microsoft.com/office/drawing/2014/main" id="{ADB7F577-8C78-6942-BD8E-E1BBE73F67FA}"/>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9" name="Picture Placeholder 4">
            <a:extLst>
              <a:ext uri="{FF2B5EF4-FFF2-40B4-BE49-F238E27FC236}">
                <a16:creationId xmlns:a16="http://schemas.microsoft.com/office/drawing/2014/main" id="{1F6C215E-13E4-1C47-A22D-F91F897689BD}"/>
              </a:ext>
            </a:extLst>
          </p:cNvPr>
          <p:cNvSpPr>
            <a:spLocks noGrp="1"/>
          </p:cNvSpPr>
          <p:nvPr>
            <p:ph type="pic" sz="quarter" idx="10" hasCustomPrompt="1"/>
          </p:nvPr>
        </p:nvSpPr>
        <p:spPr>
          <a:xfrm>
            <a:off x="7422509" y="1817875"/>
            <a:ext cx="3124200" cy="3084091"/>
          </a:xfrm>
          <a:prstGeom prst="ellipse">
            <a:avLst/>
          </a:prstGeom>
        </p:spPr>
        <p:txBody>
          <a:bodyPr anchor="ctr"/>
          <a:lstStyle>
            <a:lvl1pPr marL="0" indent="0" algn="ctr">
              <a:buNone/>
              <a:defRPr b="1" i="0">
                <a:solidFill>
                  <a:schemeClr val="accent2"/>
                </a:solidFill>
                <a:latin typeface="Arial Bold"/>
                <a:cs typeface="Arial Bold"/>
              </a:defRPr>
            </a:lvl1pPr>
          </a:lstStyle>
          <a:p>
            <a:r>
              <a:rPr lang="en-US" dirty="0"/>
              <a:t>INSERT IMAGE</a:t>
            </a:r>
          </a:p>
        </p:txBody>
      </p:sp>
      <p:sp>
        <p:nvSpPr>
          <p:cNvPr id="13"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355055656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cSld name="Orange Avenue Pattern">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727700"/>
          </a:xfrm>
          <a:prstGeom prst="rect">
            <a:avLst/>
          </a:prstGeom>
        </p:spPr>
      </p:pic>
      <p:sp>
        <p:nvSpPr>
          <p:cNvPr id="6" name="Title 1">
            <a:extLst>
              <a:ext uri="{FF2B5EF4-FFF2-40B4-BE49-F238E27FC236}">
                <a16:creationId xmlns:a16="http://schemas.microsoft.com/office/drawing/2014/main" id="{BAA6FA76-4335-1240-AA7D-0A3AB60CE3DE}"/>
              </a:ext>
            </a:extLst>
          </p:cNvPr>
          <p:cNvSpPr>
            <a:spLocks noGrp="1"/>
          </p:cNvSpPr>
          <p:nvPr>
            <p:ph type="ctrTitle"/>
          </p:nvPr>
        </p:nvSpPr>
        <p:spPr bwMode="white">
          <a:xfrm>
            <a:off x="627296" y="3429001"/>
            <a:ext cx="10158560" cy="1312387"/>
          </a:xfrm>
          <a:prstGeom prst="rect">
            <a:avLst/>
          </a:prstGeom>
        </p:spPr>
        <p:txBody>
          <a:bodyPr lIns="0" tIns="0" rIns="0" bIns="0" anchor="b" anchorCtr="0">
            <a:noAutofit/>
          </a:bodyPr>
          <a:lstStyle>
            <a:lvl1pPr algn="l">
              <a:lnSpc>
                <a:spcPct val="10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a:extLst>
              <a:ext uri="{FF2B5EF4-FFF2-40B4-BE49-F238E27FC236}">
                <a16:creationId xmlns:a16="http://schemas.microsoft.com/office/drawing/2014/main" id="{A03BF07A-FB7A-2847-8E78-24846A5DCB54}"/>
              </a:ext>
            </a:extLst>
          </p:cNvPr>
          <p:cNvSpPr/>
          <p:nvPr/>
        </p:nvSpPr>
        <p:spPr bwMode="white">
          <a:xfrm>
            <a:off x="0" y="5711843"/>
            <a:ext cx="12192000" cy="11461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9" name="Subtitle 2">
            <a:extLst>
              <a:ext uri="{FF2B5EF4-FFF2-40B4-BE49-F238E27FC236}">
                <a16:creationId xmlns:a16="http://schemas.microsoft.com/office/drawing/2014/main" id="{F689AAA9-EE5F-2F46-A5B9-71862AD2F891}"/>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sp>
        <p:nvSpPr>
          <p:cNvPr id="13" name="Text Placeholder 15"/>
          <p:cNvSpPr>
            <a:spLocks noGrp="1"/>
          </p:cNvSpPr>
          <p:nvPr>
            <p:ph type="body" sz="quarter" idx="11" hasCustomPrompt="1"/>
          </p:nvPr>
        </p:nvSpPr>
        <p:spPr bwMode="white">
          <a:xfrm>
            <a:off x="627297" y="4922338"/>
            <a:ext cx="4548716" cy="683709"/>
          </a:xfrm>
        </p:spPr>
        <p:txBody>
          <a:bodyPr/>
          <a:lstStyle>
            <a:lvl1pPr marL="0" indent="0">
              <a:buNone/>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3328" y="6004849"/>
            <a:ext cx="1376797" cy="587745"/>
          </a:xfrm>
          <a:prstGeom prst="rect">
            <a:avLst/>
          </a:prstGeom>
        </p:spPr>
      </p:pic>
    </p:spTree>
    <p:extLst>
      <p:ext uri="{BB962C8B-B14F-4D97-AF65-F5344CB8AC3E}">
        <p14:creationId xmlns:p14="http://schemas.microsoft.com/office/powerpoint/2010/main" val="1488277836"/>
      </p:ext>
    </p:extLst>
  </p:cSld>
  <p:clrMapOvr>
    <a:masterClrMapping/>
  </p:clrMapOvr>
  <p:extLst>
    <p:ext uri="{DCECCB84-F9BA-43D5-87BE-67443E8EF086}">
      <p15:sldGuideLst xmlns:p15="http://schemas.microsoft.com/office/powerpoint/2012/main">
        <p15:guide id="1" pos="3840" userDrawn="1">
          <p15:clr>
            <a:srgbClr val="A4A3A4"/>
          </p15:clr>
        </p15:guide>
        <p15:guide id="2" orient="horz" pos="2160" userDrawn="1">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Photos w/ Titles">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1BB582D1-E07B-AC48-9D1F-97CC0FDC59D4}"/>
              </a:ext>
            </a:extLst>
          </p:cNvPr>
          <p:cNvSpPr>
            <a:spLocks noGrp="1"/>
          </p:cNvSpPr>
          <p:nvPr>
            <p:ph type="body" sz="quarter" idx="34" hasCustomPrompt="1"/>
          </p:nvPr>
        </p:nvSpPr>
        <p:spPr>
          <a:xfrm>
            <a:off x="1190941" y="4296245"/>
            <a:ext cx="2438400" cy="304800"/>
          </a:xfrm>
          <a:prstGeom prst="rect">
            <a:avLst/>
          </a:prstGeom>
        </p:spPr>
        <p:txBody>
          <a:bodyPr>
            <a:noAutofit/>
          </a:bodyPr>
          <a:lstStyle>
            <a:lvl1pPr marL="0" indent="0" algn="ctr">
              <a:buNone/>
              <a:defRPr sz="1400">
                <a:solidFill>
                  <a:schemeClr val="accent3"/>
                </a:solidFill>
                <a:latin typeface="+mn-lt"/>
              </a:defRPr>
            </a:lvl1pPr>
          </a:lstStyle>
          <a:p>
            <a:pPr lvl="0"/>
            <a:r>
              <a:rPr lang="en-US" dirty="0"/>
              <a:t>Click to edit name</a:t>
            </a:r>
          </a:p>
        </p:txBody>
      </p:sp>
      <p:sp>
        <p:nvSpPr>
          <p:cNvPr id="19" name="Text Placeholder 4">
            <a:extLst>
              <a:ext uri="{FF2B5EF4-FFF2-40B4-BE49-F238E27FC236}">
                <a16:creationId xmlns:a16="http://schemas.microsoft.com/office/drawing/2014/main" id="{02E4251F-09AA-6242-9ABB-8120E647A281}"/>
              </a:ext>
            </a:extLst>
          </p:cNvPr>
          <p:cNvSpPr>
            <a:spLocks noGrp="1"/>
          </p:cNvSpPr>
          <p:nvPr>
            <p:ph type="body" sz="quarter" idx="37"/>
          </p:nvPr>
        </p:nvSpPr>
        <p:spPr>
          <a:xfrm>
            <a:off x="1190941" y="4524847"/>
            <a:ext cx="2438400" cy="277748"/>
          </a:xfrm>
          <a:prstGeom prst="rect">
            <a:avLst/>
          </a:prstGeom>
        </p:spPr>
        <p:txBody>
          <a:bodyPr>
            <a:noAutofit/>
          </a:bodyPr>
          <a:lstStyle>
            <a:lvl1pPr marL="0" indent="0" algn="ctr">
              <a:buNone/>
              <a:defRPr sz="1067" b="1" i="0">
                <a:solidFill>
                  <a:schemeClr val="accent3"/>
                </a:solidFill>
                <a:latin typeface="Georgia" panose="02040502050405020303" pitchFamily="18" charset="0"/>
              </a:defRPr>
            </a:lvl1pPr>
          </a:lstStyle>
          <a:p>
            <a:pPr lvl="0"/>
            <a:r>
              <a:rPr lang="en-US"/>
              <a:t>Edit Master text styles</a:t>
            </a:r>
          </a:p>
        </p:txBody>
      </p:sp>
      <p:sp>
        <p:nvSpPr>
          <p:cNvPr id="3" name="Title 2">
            <a:extLst>
              <a:ext uri="{FF2B5EF4-FFF2-40B4-BE49-F238E27FC236}">
                <a16:creationId xmlns:a16="http://schemas.microsoft.com/office/drawing/2014/main" id="{B3EF9D98-5F0E-B24A-8BAC-0B2D5CF10BF7}"/>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5" name="Text Placeholder 4">
            <a:extLst>
              <a:ext uri="{FF2B5EF4-FFF2-40B4-BE49-F238E27FC236}">
                <a16:creationId xmlns:a16="http://schemas.microsoft.com/office/drawing/2014/main" id="{9373AF00-B671-0E4D-8346-9C4A14350A5A}"/>
              </a:ext>
            </a:extLst>
          </p:cNvPr>
          <p:cNvSpPr>
            <a:spLocks noGrp="1"/>
          </p:cNvSpPr>
          <p:nvPr>
            <p:ph type="body" sz="quarter" idx="52" hasCustomPrompt="1"/>
          </p:nvPr>
        </p:nvSpPr>
        <p:spPr>
          <a:xfrm>
            <a:off x="4866471" y="4296245"/>
            <a:ext cx="2438400" cy="304800"/>
          </a:xfrm>
          <a:prstGeom prst="rect">
            <a:avLst/>
          </a:prstGeom>
        </p:spPr>
        <p:txBody>
          <a:bodyPr>
            <a:noAutofit/>
          </a:bodyPr>
          <a:lstStyle>
            <a:lvl1pPr marL="0" indent="0" algn="ctr">
              <a:buNone/>
              <a:defRPr sz="1400">
                <a:solidFill>
                  <a:schemeClr val="accent3"/>
                </a:solidFill>
                <a:latin typeface="+mn-lt"/>
              </a:defRPr>
            </a:lvl1pPr>
          </a:lstStyle>
          <a:p>
            <a:pPr lvl="0"/>
            <a:r>
              <a:rPr lang="en-US" dirty="0"/>
              <a:t>Click to edit name</a:t>
            </a:r>
          </a:p>
        </p:txBody>
      </p:sp>
      <p:sp>
        <p:nvSpPr>
          <p:cNvPr id="16" name="Text Placeholder 4">
            <a:extLst>
              <a:ext uri="{FF2B5EF4-FFF2-40B4-BE49-F238E27FC236}">
                <a16:creationId xmlns:a16="http://schemas.microsoft.com/office/drawing/2014/main" id="{F71C76E3-3560-6C42-8BE5-ED184A5E97AC}"/>
              </a:ext>
            </a:extLst>
          </p:cNvPr>
          <p:cNvSpPr>
            <a:spLocks noGrp="1"/>
          </p:cNvSpPr>
          <p:nvPr>
            <p:ph type="body" sz="quarter" idx="53"/>
          </p:nvPr>
        </p:nvSpPr>
        <p:spPr>
          <a:xfrm>
            <a:off x="4866471" y="4524847"/>
            <a:ext cx="2438400" cy="277748"/>
          </a:xfrm>
          <a:prstGeom prst="rect">
            <a:avLst/>
          </a:prstGeom>
        </p:spPr>
        <p:txBody>
          <a:bodyPr>
            <a:noAutofit/>
          </a:bodyPr>
          <a:lstStyle>
            <a:lvl1pPr marL="0" indent="0" algn="ctr">
              <a:buNone/>
              <a:defRPr sz="1067" b="1" i="0">
                <a:solidFill>
                  <a:schemeClr val="accent3"/>
                </a:solidFill>
                <a:latin typeface="Georgia" panose="02040502050405020303" pitchFamily="18" charset="0"/>
              </a:defRPr>
            </a:lvl1pPr>
          </a:lstStyle>
          <a:p>
            <a:pPr lvl="0"/>
            <a:r>
              <a:rPr lang="en-US"/>
              <a:t>Edit Master text styles</a:t>
            </a:r>
          </a:p>
        </p:txBody>
      </p:sp>
      <p:sp>
        <p:nvSpPr>
          <p:cNvPr id="27" name="Text Placeholder 4">
            <a:extLst>
              <a:ext uri="{FF2B5EF4-FFF2-40B4-BE49-F238E27FC236}">
                <a16:creationId xmlns:a16="http://schemas.microsoft.com/office/drawing/2014/main" id="{D7468871-96FE-EC43-8F72-14C7606C3489}"/>
              </a:ext>
            </a:extLst>
          </p:cNvPr>
          <p:cNvSpPr>
            <a:spLocks noGrp="1"/>
          </p:cNvSpPr>
          <p:nvPr>
            <p:ph type="body" sz="quarter" idx="55" hasCustomPrompt="1"/>
          </p:nvPr>
        </p:nvSpPr>
        <p:spPr>
          <a:xfrm>
            <a:off x="8542000" y="4296245"/>
            <a:ext cx="2438400" cy="304800"/>
          </a:xfrm>
          <a:prstGeom prst="rect">
            <a:avLst/>
          </a:prstGeom>
        </p:spPr>
        <p:txBody>
          <a:bodyPr>
            <a:noAutofit/>
          </a:bodyPr>
          <a:lstStyle>
            <a:lvl1pPr marL="0" indent="0" algn="ctr">
              <a:buNone/>
              <a:defRPr sz="1400">
                <a:solidFill>
                  <a:schemeClr val="accent3"/>
                </a:solidFill>
                <a:latin typeface="+mn-lt"/>
              </a:defRPr>
            </a:lvl1pPr>
          </a:lstStyle>
          <a:p>
            <a:pPr lvl="0"/>
            <a:r>
              <a:rPr lang="en-US" dirty="0"/>
              <a:t>Click to edit name</a:t>
            </a:r>
          </a:p>
        </p:txBody>
      </p:sp>
      <p:sp>
        <p:nvSpPr>
          <p:cNvPr id="28" name="Text Placeholder 4">
            <a:extLst>
              <a:ext uri="{FF2B5EF4-FFF2-40B4-BE49-F238E27FC236}">
                <a16:creationId xmlns:a16="http://schemas.microsoft.com/office/drawing/2014/main" id="{658B6A8A-A03E-B940-9646-5B6CDC7DC67C}"/>
              </a:ext>
            </a:extLst>
          </p:cNvPr>
          <p:cNvSpPr>
            <a:spLocks noGrp="1"/>
          </p:cNvSpPr>
          <p:nvPr>
            <p:ph type="body" sz="quarter" idx="56"/>
          </p:nvPr>
        </p:nvSpPr>
        <p:spPr>
          <a:xfrm>
            <a:off x="8542000" y="4524847"/>
            <a:ext cx="2438400" cy="277748"/>
          </a:xfrm>
          <a:prstGeom prst="rect">
            <a:avLst/>
          </a:prstGeom>
        </p:spPr>
        <p:txBody>
          <a:bodyPr>
            <a:noAutofit/>
          </a:bodyPr>
          <a:lstStyle>
            <a:lvl1pPr marL="0" indent="0" algn="ctr">
              <a:buNone/>
              <a:defRPr sz="1067" b="1" i="0">
                <a:solidFill>
                  <a:schemeClr val="accent3"/>
                </a:solidFill>
                <a:latin typeface="Georgia" panose="02040502050405020303" pitchFamily="18" charset="0"/>
              </a:defRPr>
            </a:lvl1pPr>
          </a:lstStyle>
          <a:p>
            <a:pPr lvl="0"/>
            <a:r>
              <a:rPr lang="en-US"/>
              <a:t>Edit Master text styles</a:t>
            </a:r>
          </a:p>
        </p:txBody>
      </p:sp>
      <p:sp>
        <p:nvSpPr>
          <p:cNvPr id="22" name="Picture Placeholder 14">
            <a:extLst>
              <a:ext uri="{FF2B5EF4-FFF2-40B4-BE49-F238E27FC236}">
                <a16:creationId xmlns:a16="http://schemas.microsoft.com/office/drawing/2014/main" id="{CF9A1BDE-8764-8D49-BD44-EECCA2BB9852}"/>
              </a:ext>
            </a:extLst>
          </p:cNvPr>
          <p:cNvSpPr>
            <a:spLocks noGrp="1"/>
          </p:cNvSpPr>
          <p:nvPr>
            <p:ph type="pic" sz="quarter" idx="51"/>
          </p:nvPr>
        </p:nvSpPr>
        <p:spPr>
          <a:xfrm>
            <a:off x="1556702" y="2386544"/>
            <a:ext cx="1706879" cy="1706880"/>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dirty="0"/>
              <a:t>Click icon to add picture</a:t>
            </a:r>
          </a:p>
        </p:txBody>
      </p:sp>
      <p:sp>
        <p:nvSpPr>
          <p:cNvPr id="23" name="Picture Placeholder 14">
            <a:extLst>
              <a:ext uri="{FF2B5EF4-FFF2-40B4-BE49-F238E27FC236}">
                <a16:creationId xmlns:a16="http://schemas.microsoft.com/office/drawing/2014/main" id="{9AB962E8-9675-CD46-8499-42D43F01F00F}"/>
              </a:ext>
            </a:extLst>
          </p:cNvPr>
          <p:cNvSpPr>
            <a:spLocks noGrp="1"/>
          </p:cNvSpPr>
          <p:nvPr>
            <p:ph type="pic" sz="quarter" idx="54"/>
          </p:nvPr>
        </p:nvSpPr>
        <p:spPr>
          <a:xfrm>
            <a:off x="5250726" y="2386544"/>
            <a:ext cx="1706879" cy="1706880"/>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dirty="0"/>
              <a:t>Click icon to add picture</a:t>
            </a:r>
          </a:p>
        </p:txBody>
      </p:sp>
      <p:sp>
        <p:nvSpPr>
          <p:cNvPr id="24" name="Picture Placeholder 14">
            <a:extLst>
              <a:ext uri="{FF2B5EF4-FFF2-40B4-BE49-F238E27FC236}">
                <a16:creationId xmlns:a16="http://schemas.microsoft.com/office/drawing/2014/main" id="{89B734A4-DAA3-F242-862F-BEF31B0E56F0}"/>
              </a:ext>
            </a:extLst>
          </p:cNvPr>
          <p:cNvSpPr>
            <a:spLocks noGrp="1"/>
          </p:cNvSpPr>
          <p:nvPr>
            <p:ph type="pic" sz="quarter" idx="57"/>
          </p:nvPr>
        </p:nvSpPr>
        <p:spPr>
          <a:xfrm>
            <a:off x="8907761" y="2386544"/>
            <a:ext cx="1706879" cy="1706880"/>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dirty="0"/>
              <a:t>Click icon to add picture</a:t>
            </a:r>
          </a:p>
        </p:txBody>
      </p:sp>
      <p:sp>
        <p:nvSpPr>
          <p:cNvPr id="17"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1730929095"/>
      </p:ext>
    </p:extLst>
  </p:cSld>
  <p:clrMapOvr>
    <a:masterClrMapping/>
  </p:clrMapOvr>
  <p:extLst>
    <p:ext uri="{DCECCB84-F9BA-43D5-87BE-67443E8EF086}">
      <p15:sldGuideLst xmlns:p15="http://schemas.microsoft.com/office/powerpoint/2012/main">
        <p15:guide id="0" pos="4992" userDrawn="1">
          <p15:clr>
            <a:srgbClr val="FBAE40"/>
          </p15:clr>
        </p15:guide>
        <p15:guide id="2" pos="2664" userDrawn="1">
          <p15:clr>
            <a:srgbClr val="FBAE40"/>
          </p15:clr>
        </p15:guide>
        <p15:guide id="4" orient="horz" pos="148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leven Photos w/ 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BEA8A6-BC3E-1D4F-9BF4-871716F6D09C}"/>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40" name="Text Placeholder 4">
            <a:extLst>
              <a:ext uri="{FF2B5EF4-FFF2-40B4-BE49-F238E27FC236}">
                <a16:creationId xmlns:a16="http://schemas.microsoft.com/office/drawing/2014/main" id="{085C5513-13DB-9F4A-87C6-5CE330EC84E0}"/>
              </a:ext>
            </a:extLst>
          </p:cNvPr>
          <p:cNvSpPr>
            <a:spLocks noGrp="1"/>
          </p:cNvSpPr>
          <p:nvPr>
            <p:ph type="body" sz="quarter" idx="10" hasCustomPrompt="1"/>
          </p:nvPr>
        </p:nvSpPr>
        <p:spPr>
          <a:xfrm>
            <a:off x="609600" y="2423112"/>
            <a:ext cx="2438400" cy="304800"/>
          </a:xfrm>
        </p:spPr>
        <p:txBody>
          <a:bodyPr>
            <a:noAutofit/>
          </a:bodyPr>
          <a:lstStyle>
            <a:lvl1pPr marL="0" indent="0" algn="ctr">
              <a:buNone/>
              <a:defRPr sz="1400">
                <a:solidFill>
                  <a:schemeClr val="accent3"/>
                </a:solidFill>
                <a:latin typeface="+mn-lt"/>
              </a:defRPr>
            </a:lvl1pPr>
          </a:lstStyle>
          <a:p>
            <a:pPr lvl="0"/>
            <a:r>
              <a:rPr lang="en-US" dirty="0"/>
              <a:t>Click to edit name</a:t>
            </a:r>
          </a:p>
        </p:txBody>
      </p:sp>
      <p:sp>
        <p:nvSpPr>
          <p:cNvPr id="42" name="Text Placeholder 4">
            <a:extLst>
              <a:ext uri="{FF2B5EF4-FFF2-40B4-BE49-F238E27FC236}">
                <a16:creationId xmlns:a16="http://schemas.microsoft.com/office/drawing/2014/main" id="{96D0BFAF-BD6E-FA41-977A-8CB9EC9A2A96}"/>
              </a:ext>
            </a:extLst>
          </p:cNvPr>
          <p:cNvSpPr>
            <a:spLocks noGrp="1"/>
          </p:cNvSpPr>
          <p:nvPr>
            <p:ph type="body" sz="quarter" idx="11" hasCustomPrompt="1"/>
          </p:nvPr>
        </p:nvSpPr>
        <p:spPr>
          <a:xfrm>
            <a:off x="3475833" y="2423112"/>
            <a:ext cx="2438400" cy="304800"/>
          </a:xfrm>
        </p:spPr>
        <p:txBody>
          <a:bodyPr>
            <a:noAutofit/>
          </a:bodyPr>
          <a:lstStyle>
            <a:lvl1pPr marL="0" indent="0" algn="ctr">
              <a:buNone/>
              <a:defRPr sz="1400">
                <a:solidFill>
                  <a:schemeClr val="accent3"/>
                </a:solidFill>
                <a:latin typeface="+mn-lt"/>
              </a:defRPr>
            </a:lvl1pPr>
          </a:lstStyle>
          <a:p>
            <a:pPr lvl="0"/>
            <a:r>
              <a:rPr lang="en-US" dirty="0"/>
              <a:t>Click to edit name</a:t>
            </a:r>
          </a:p>
        </p:txBody>
      </p:sp>
      <p:sp>
        <p:nvSpPr>
          <p:cNvPr id="43" name="Text Placeholder 4">
            <a:extLst>
              <a:ext uri="{FF2B5EF4-FFF2-40B4-BE49-F238E27FC236}">
                <a16:creationId xmlns:a16="http://schemas.microsoft.com/office/drawing/2014/main" id="{8DF3F5F8-62FC-7740-A30C-D302D156F450}"/>
              </a:ext>
            </a:extLst>
          </p:cNvPr>
          <p:cNvSpPr>
            <a:spLocks noGrp="1"/>
          </p:cNvSpPr>
          <p:nvPr>
            <p:ph type="body" sz="quarter" idx="12" hasCustomPrompt="1"/>
          </p:nvPr>
        </p:nvSpPr>
        <p:spPr>
          <a:xfrm>
            <a:off x="6253167" y="2423112"/>
            <a:ext cx="2438400" cy="304800"/>
          </a:xfrm>
        </p:spPr>
        <p:txBody>
          <a:bodyPr>
            <a:noAutofit/>
          </a:bodyPr>
          <a:lstStyle>
            <a:lvl1pPr marL="0" indent="0" algn="ctr">
              <a:buNone/>
              <a:defRPr sz="1400">
                <a:solidFill>
                  <a:schemeClr val="accent3"/>
                </a:solidFill>
                <a:latin typeface="+mn-lt"/>
              </a:defRPr>
            </a:lvl1pPr>
          </a:lstStyle>
          <a:p>
            <a:pPr lvl="0"/>
            <a:r>
              <a:rPr lang="en-US" dirty="0"/>
              <a:t>Click to edit name</a:t>
            </a:r>
          </a:p>
        </p:txBody>
      </p:sp>
      <p:sp>
        <p:nvSpPr>
          <p:cNvPr id="44" name="Text Placeholder 4">
            <a:extLst>
              <a:ext uri="{FF2B5EF4-FFF2-40B4-BE49-F238E27FC236}">
                <a16:creationId xmlns:a16="http://schemas.microsoft.com/office/drawing/2014/main" id="{DCC593EB-D496-7E44-801E-FD1834C93419}"/>
              </a:ext>
            </a:extLst>
          </p:cNvPr>
          <p:cNvSpPr>
            <a:spLocks noGrp="1"/>
          </p:cNvSpPr>
          <p:nvPr>
            <p:ph type="body" sz="quarter" idx="13"/>
          </p:nvPr>
        </p:nvSpPr>
        <p:spPr>
          <a:xfrm>
            <a:off x="609600" y="2651715"/>
            <a:ext cx="2438400" cy="277748"/>
          </a:xfrm>
        </p:spPr>
        <p:txBody>
          <a:bodyPr>
            <a:noAutofit/>
          </a:bodyPr>
          <a:lstStyle>
            <a:lvl1pPr marL="0" indent="0" algn="ctr">
              <a:buNone/>
              <a:defRPr sz="1067" b="1" i="0">
                <a:solidFill>
                  <a:schemeClr val="accent3"/>
                </a:solidFill>
                <a:latin typeface="Georgia" panose="02040502050405020303" pitchFamily="18" charset="0"/>
              </a:defRPr>
            </a:lvl1pPr>
          </a:lstStyle>
          <a:p>
            <a:pPr lvl="0"/>
            <a:r>
              <a:rPr lang="en-US"/>
              <a:t>Edit Master text styles</a:t>
            </a:r>
          </a:p>
        </p:txBody>
      </p:sp>
      <p:sp>
        <p:nvSpPr>
          <p:cNvPr id="45" name="Text Placeholder 4">
            <a:extLst>
              <a:ext uri="{FF2B5EF4-FFF2-40B4-BE49-F238E27FC236}">
                <a16:creationId xmlns:a16="http://schemas.microsoft.com/office/drawing/2014/main" id="{6FBF6677-E790-754C-BA2A-29ECC0FA2E54}"/>
              </a:ext>
            </a:extLst>
          </p:cNvPr>
          <p:cNvSpPr>
            <a:spLocks noGrp="1"/>
          </p:cNvSpPr>
          <p:nvPr>
            <p:ph type="body" sz="quarter" idx="14"/>
          </p:nvPr>
        </p:nvSpPr>
        <p:spPr>
          <a:xfrm>
            <a:off x="3475833" y="2651715"/>
            <a:ext cx="2438400" cy="277748"/>
          </a:xfrm>
        </p:spPr>
        <p:txBody>
          <a:bodyPr>
            <a:noAutofit/>
          </a:bodyPr>
          <a:lstStyle>
            <a:lvl1pPr marL="0" indent="0" algn="ctr">
              <a:buNone/>
              <a:defRPr sz="1067" b="1" i="0">
                <a:solidFill>
                  <a:schemeClr val="accent3"/>
                </a:solidFill>
                <a:latin typeface="Georgia" panose="02040502050405020303" pitchFamily="18" charset="0"/>
              </a:defRPr>
            </a:lvl1pPr>
          </a:lstStyle>
          <a:p>
            <a:pPr lvl="0"/>
            <a:r>
              <a:rPr lang="en-US"/>
              <a:t>Edit Master text styles</a:t>
            </a:r>
          </a:p>
        </p:txBody>
      </p:sp>
      <p:sp>
        <p:nvSpPr>
          <p:cNvPr id="46" name="Text Placeholder 4">
            <a:extLst>
              <a:ext uri="{FF2B5EF4-FFF2-40B4-BE49-F238E27FC236}">
                <a16:creationId xmlns:a16="http://schemas.microsoft.com/office/drawing/2014/main" id="{7D9711AA-C3D0-AF47-95A1-1B81812019E8}"/>
              </a:ext>
            </a:extLst>
          </p:cNvPr>
          <p:cNvSpPr>
            <a:spLocks noGrp="1"/>
          </p:cNvSpPr>
          <p:nvPr>
            <p:ph type="body" sz="quarter" idx="15"/>
          </p:nvPr>
        </p:nvSpPr>
        <p:spPr>
          <a:xfrm>
            <a:off x="6253167" y="2651715"/>
            <a:ext cx="2438400" cy="277748"/>
          </a:xfrm>
        </p:spPr>
        <p:txBody>
          <a:bodyPr>
            <a:noAutofit/>
          </a:bodyPr>
          <a:lstStyle>
            <a:lvl1pPr marL="0" indent="0" algn="ctr">
              <a:buNone/>
              <a:defRPr sz="1067" b="1" i="0">
                <a:solidFill>
                  <a:schemeClr val="accent3"/>
                </a:solidFill>
                <a:latin typeface="Georgia" panose="02040502050405020303" pitchFamily="18" charset="0"/>
              </a:defRPr>
            </a:lvl1pPr>
          </a:lstStyle>
          <a:p>
            <a:pPr lvl="0"/>
            <a:r>
              <a:rPr lang="en-US"/>
              <a:t>Edit Master text styles</a:t>
            </a:r>
          </a:p>
        </p:txBody>
      </p:sp>
      <p:sp>
        <p:nvSpPr>
          <p:cNvPr id="47" name="Picture Placeholder 14">
            <a:extLst>
              <a:ext uri="{FF2B5EF4-FFF2-40B4-BE49-F238E27FC236}">
                <a16:creationId xmlns:a16="http://schemas.microsoft.com/office/drawing/2014/main" id="{C98E102E-61D3-0742-808A-B3EAFDE7F877}"/>
              </a:ext>
            </a:extLst>
          </p:cNvPr>
          <p:cNvSpPr>
            <a:spLocks noGrp="1"/>
          </p:cNvSpPr>
          <p:nvPr>
            <p:ph type="pic" sz="quarter" idx="17"/>
          </p:nvPr>
        </p:nvSpPr>
        <p:spPr>
          <a:xfrm>
            <a:off x="4267200" y="1527763"/>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dirty="0"/>
              <a:t>Click icon to add picture</a:t>
            </a:r>
          </a:p>
        </p:txBody>
      </p:sp>
      <p:sp>
        <p:nvSpPr>
          <p:cNvPr id="48" name="Text Placeholder 4">
            <a:extLst>
              <a:ext uri="{FF2B5EF4-FFF2-40B4-BE49-F238E27FC236}">
                <a16:creationId xmlns:a16="http://schemas.microsoft.com/office/drawing/2014/main" id="{B080405E-B424-D444-B477-EFFC940DAFBF}"/>
              </a:ext>
            </a:extLst>
          </p:cNvPr>
          <p:cNvSpPr>
            <a:spLocks noGrp="1"/>
          </p:cNvSpPr>
          <p:nvPr>
            <p:ph type="body" sz="quarter" idx="20" hasCustomPrompt="1"/>
          </p:nvPr>
        </p:nvSpPr>
        <p:spPr>
          <a:xfrm>
            <a:off x="9030500" y="2423112"/>
            <a:ext cx="2438400" cy="304800"/>
          </a:xfrm>
        </p:spPr>
        <p:txBody>
          <a:bodyPr>
            <a:noAutofit/>
          </a:bodyPr>
          <a:lstStyle>
            <a:lvl1pPr marL="0" indent="0" algn="ctr">
              <a:buNone/>
              <a:defRPr sz="1400">
                <a:solidFill>
                  <a:schemeClr val="accent3"/>
                </a:solidFill>
                <a:latin typeface="+mn-lt"/>
              </a:defRPr>
            </a:lvl1pPr>
          </a:lstStyle>
          <a:p>
            <a:pPr lvl="0"/>
            <a:r>
              <a:rPr lang="en-US" dirty="0"/>
              <a:t>Click to edit name</a:t>
            </a:r>
          </a:p>
        </p:txBody>
      </p:sp>
      <p:sp>
        <p:nvSpPr>
          <p:cNvPr id="49" name="Text Placeholder 4">
            <a:extLst>
              <a:ext uri="{FF2B5EF4-FFF2-40B4-BE49-F238E27FC236}">
                <a16:creationId xmlns:a16="http://schemas.microsoft.com/office/drawing/2014/main" id="{CB83B9BC-DE83-5A48-B517-A103C9F5B268}"/>
              </a:ext>
            </a:extLst>
          </p:cNvPr>
          <p:cNvSpPr>
            <a:spLocks noGrp="1"/>
          </p:cNvSpPr>
          <p:nvPr>
            <p:ph type="body" sz="quarter" idx="21"/>
          </p:nvPr>
        </p:nvSpPr>
        <p:spPr>
          <a:xfrm>
            <a:off x="9030500" y="2651715"/>
            <a:ext cx="2438400" cy="277748"/>
          </a:xfrm>
        </p:spPr>
        <p:txBody>
          <a:bodyPr>
            <a:noAutofit/>
          </a:bodyPr>
          <a:lstStyle>
            <a:lvl1pPr marL="0" indent="0" algn="ctr">
              <a:buNone/>
              <a:defRPr sz="1067" b="1" i="0">
                <a:solidFill>
                  <a:schemeClr val="accent3"/>
                </a:solidFill>
                <a:latin typeface="Georgia" panose="02040502050405020303" pitchFamily="18" charset="0"/>
              </a:defRPr>
            </a:lvl1pPr>
          </a:lstStyle>
          <a:p>
            <a:pPr lvl="0"/>
            <a:r>
              <a:rPr lang="en-US"/>
              <a:t>Edit Master text styles</a:t>
            </a:r>
          </a:p>
        </p:txBody>
      </p:sp>
      <p:sp>
        <p:nvSpPr>
          <p:cNvPr id="50" name="Text Placeholder 4">
            <a:extLst>
              <a:ext uri="{FF2B5EF4-FFF2-40B4-BE49-F238E27FC236}">
                <a16:creationId xmlns:a16="http://schemas.microsoft.com/office/drawing/2014/main" id="{C2143D35-65E6-584E-B5AF-2BB86B0CEE1F}"/>
              </a:ext>
            </a:extLst>
          </p:cNvPr>
          <p:cNvSpPr>
            <a:spLocks noGrp="1"/>
          </p:cNvSpPr>
          <p:nvPr>
            <p:ph type="body" sz="quarter" idx="22" hasCustomPrompt="1"/>
          </p:nvPr>
        </p:nvSpPr>
        <p:spPr>
          <a:xfrm>
            <a:off x="609600" y="4024911"/>
            <a:ext cx="2438400" cy="304800"/>
          </a:xfrm>
        </p:spPr>
        <p:txBody>
          <a:bodyPr>
            <a:noAutofit/>
          </a:bodyPr>
          <a:lstStyle>
            <a:lvl1pPr marL="0" indent="0" algn="ctr">
              <a:buNone/>
              <a:defRPr sz="1400">
                <a:solidFill>
                  <a:schemeClr val="accent3"/>
                </a:solidFill>
                <a:latin typeface="+mn-lt"/>
              </a:defRPr>
            </a:lvl1pPr>
          </a:lstStyle>
          <a:p>
            <a:pPr lvl="0"/>
            <a:r>
              <a:rPr lang="en-US" dirty="0"/>
              <a:t>Click to edit name</a:t>
            </a:r>
          </a:p>
        </p:txBody>
      </p:sp>
      <p:sp>
        <p:nvSpPr>
          <p:cNvPr id="51" name="Text Placeholder 4">
            <a:extLst>
              <a:ext uri="{FF2B5EF4-FFF2-40B4-BE49-F238E27FC236}">
                <a16:creationId xmlns:a16="http://schemas.microsoft.com/office/drawing/2014/main" id="{0A60333F-1AB5-F446-A2F1-D78156AD7943}"/>
              </a:ext>
            </a:extLst>
          </p:cNvPr>
          <p:cNvSpPr>
            <a:spLocks noGrp="1"/>
          </p:cNvSpPr>
          <p:nvPr>
            <p:ph type="body" sz="quarter" idx="23" hasCustomPrompt="1"/>
          </p:nvPr>
        </p:nvSpPr>
        <p:spPr>
          <a:xfrm>
            <a:off x="3475833" y="4024911"/>
            <a:ext cx="2438400" cy="304800"/>
          </a:xfrm>
        </p:spPr>
        <p:txBody>
          <a:bodyPr>
            <a:noAutofit/>
          </a:bodyPr>
          <a:lstStyle>
            <a:lvl1pPr marL="0" indent="0" algn="ctr">
              <a:buNone/>
              <a:defRPr sz="1400">
                <a:solidFill>
                  <a:schemeClr val="accent3"/>
                </a:solidFill>
                <a:latin typeface="+mn-lt"/>
              </a:defRPr>
            </a:lvl1pPr>
          </a:lstStyle>
          <a:p>
            <a:pPr lvl="0"/>
            <a:r>
              <a:rPr lang="en-US" dirty="0"/>
              <a:t>Click to edit name</a:t>
            </a:r>
          </a:p>
        </p:txBody>
      </p:sp>
      <p:sp>
        <p:nvSpPr>
          <p:cNvPr id="52" name="Text Placeholder 4">
            <a:extLst>
              <a:ext uri="{FF2B5EF4-FFF2-40B4-BE49-F238E27FC236}">
                <a16:creationId xmlns:a16="http://schemas.microsoft.com/office/drawing/2014/main" id="{7698CECD-C294-8B46-82BA-B6CF702CFD55}"/>
              </a:ext>
            </a:extLst>
          </p:cNvPr>
          <p:cNvSpPr>
            <a:spLocks noGrp="1"/>
          </p:cNvSpPr>
          <p:nvPr>
            <p:ph type="body" sz="quarter" idx="24" hasCustomPrompt="1"/>
          </p:nvPr>
        </p:nvSpPr>
        <p:spPr>
          <a:xfrm>
            <a:off x="6253167" y="4024911"/>
            <a:ext cx="2438400" cy="304800"/>
          </a:xfrm>
        </p:spPr>
        <p:txBody>
          <a:bodyPr>
            <a:noAutofit/>
          </a:bodyPr>
          <a:lstStyle>
            <a:lvl1pPr marL="0" indent="0" algn="ctr">
              <a:buNone/>
              <a:defRPr sz="1400">
                <a:solidFill>
                  <a:schemeClr val="accent3"/>
                </a:solidFill>
                <a:latin typeface="+mn-lt"/>
              </a:defRPr>
            </a:lvl1pPr>
          </a:lstStyle>
          <a:p>
            <a:pPr lvl="0"/>
            <a:r>
              <a:rPr lang="en-US" dirty="0"/>
              <a:t>Click to edit name</a:t>
            </a:r>
          </a:p>
        </p:txBody>
      </p:sp>
      <p:sp>
        <p:nvSpPr>
          <p:cNvPr id="53" name="Text Placeholder 4">
            <a:extLst>
              <a:ext uri="{FF2B5EF4-FFF2-40B4-BE49-F238E27FC236}">
                <a16:creationId xmlns:a16="http://schemas.microsoft.com/office/drawing/2014/main" id="{7EF9C35E-E0C8-2946-932A-1EA035C785BC}"/>
              </a:ext>
            </a:extLst>
          </p:cNvPr>
          <p:cNvSpPr>
            <a:spLocks noGrp="1"/>
          </p:cNvSpPr>
          <p:nvPr>
            <p:ph type="body" sz="quarter" idx="25"/>
          </p:nvPr>
        </p:nvSpPr>
        <p:spPr>
          <a:xfrm>
            <a:off x="609600" y="4253514"/>
            <a:ext cx="2438400" cy="277748"/>
          </a:xfrm>
        </p:spPr>
        <p:txBody>
          <a:bodyPr>
            <a:noAutofit/>
          </a:bodyPr>
          <a:lstStyle>
            <a:lvl1pPr marL="0" indent="0" algn="ctr">
              <a:buNone/>
              <a:defRPr sz="1067" b="1" i="0">
                <a:solidFill>
                  <a:schemeClr val="accent3"/>
                </a:solidFill>
                <a:latin typeface="Georgia" panose="02040502050405020303" pitchFamily="18" charset="0"/>
              </a:defRPr>
            </a:lvl1pPr>
          </a:lstStyle>
          <a:p>
            <a:pPr lvl="0"/>
            <a:r>
              <a:rPr lang="en-US"/>
              <a:t>Edit Master text styles</a:t>
            </a:r>
          </a:p>
        </p:txBody>
      </p:sp>
      <p:sp>
        <p:nvSpPr>
          <p:cNvPr id="55" name="Text Placeholder 4">
            <a:extLst>
              <a:ext uri="{FF2B5EF4-FFF2-40B4-BE49-F238E27FC236}">
                <a16:creationId xmlns:a16="http://schemas.microsoft.com/office/drawing/2014/main" id="{2D42CE3B-A592-2545-B63B-003FD92EDED6}"/>
              </a:ext>
            </a:extLst>
          </p:cNvPr>
          <p:cNvSpPr>
            <a:spLocks noGrp="1"/>
          </p:cNvSpPr>
          <p:nvPr>
            <p:ph type="body" sz="quarter" idx="26"/>
          </p:nvPr>
        </p:nvSpPr>
        <p:spPr>
          <a:xfrm>
            <a:off x="3475833" y="4253514"/>
            <a:ext cx="2438400" cy="277748"/>
          </a:xfrm>
        </p:spPr>
        <p:txBody>
          <a:bodyPr>
            <a:noAutofit/>
          </a:bodyPr>
          <a:lstStyle>
            <a:lvl1pPr marL="0" indent="0" algn="ctr">
              <a:buNone/>
              <a:defRPr sz="1067" b="1" i="0">
                <a:solidFill>
                  <a:schemeClr val="accent3"/>
                </a:solidFill>
                <a:latin typeface="Georgia" panose="02040502050405020303" pitchFamily="18" charset="0"/>
              </a:defRPr>
            </a:lvl1pPr>
          </a:lstStyle>
          <a:p>
            <a:pPr lvl="0"/>
            <a:r>
              <a:rPr lang="en-US"/>
              <a:t>Edit Master text styles</a:t>
            </a:r>
          </a:p>
        </p:txBody>
      </p:sp>
      <p:sp>
        <p:nvSpPr>
          <p:cNvPr id="56" name="Text Placeholder 4">
            <a:extLst>
              <a:ext uri="{FF2B5EF4-FFF2-40B4-BE49-F238E27FC236}">
                <a16:creationId xmlns:a16="http://schemas.microsoft.com/office/drawing/2014/main" id="{C695613A-027C-A847-AE6C-99E7392190D3}"/>
              </a:ext>
            </a:extLst>
          </p:cNvPr>
          <p:cNvSpPr>
            <a:spLocks noGrp="1"/>
          </p:cNvSpPr>
          <p:nvPr>
            <p:ph type="body" sz="quarter" idx="27"/>
          </p:nvPr>
        </p:nvSpPr>
        <p:spPr>
          <a:xfrm>
            <a:off x="6253167" y="4253514"/>
            <a:ext cx="2438400" cy="277748"/>
          </a:xfrm>
        </p:spPr>
        <p:txBody>
          <a:bodyPr>
            <a:noAutofit/>
          </a:bodyPr>
          <a:lstStyle>
            <a:lvl1pPr marL="0" indent="0" algn="ctr">
              <a:buNone/>
              <a:defRPr sz="1067" b="1" i="0">
                <a:solidFill>
                  <a:schemeClr val="accent3"/>
                </a:solidFill>
                <a:latin typeface="Georgia" panose="02040502050405020303" pitchFamily="18" charset="0"/>
              </a:defRPr>
            </a:lvl1pPr>
          </a:lstStyle>
          <a:p>
            <a:pPr lvl="0"/>
            <a:r>
              <a:rPr lang="en-US"/>
              <a:t>Edit Master text styles</a:t>
            </a:r>
          </a:p>
        </p:txBody>
      </p:sp>
      <p:sp>
        <p:nvSpPr>
          <p:cNvPr id="57" name="Text Placeholder 4">
            <a:extLst>
              <a:ext uri="{FF2B5EF4-FFF2-40B4-BE49-F238E27FC236}">
                <a16:creationId xmlns:a16="http://schemas.microsoft.com/office/drawing/2014/main" id="{7F8E43B3-AE60-A542-8836-9EA4CE36B534}"/>
              </a:ext>
            </a:extLst>
          </p:cNvPr>
          <p:cNvSpPr>
            <a:spLocks noGrp="1"/>
          </p:cNvSpPr>
          <p:nvPr>
            <p:ph type="body" sz="quarter" idx="32" hasCustomPrompt="1"/>
          </p:nvPr>
        </p:nvSpPr>
        <p:spPr>
          <a:xfrm>
            <a:off x="9030500" y="4024911"/>
            <a:ext cx="2438400" cy="304800"/>
          </a:xfrm>
        </p:spPr>
        <p:txBody>
          <a:bodyPr>
            <a:noAutofit/>
          </a:bodyPr>
          <a:lstStyle>
            <a:lvl1pPr marL="0" indent="0" algn="ctr">
              <a:buNone/>
              <a:defRPr sz="1400">
                <a:solidFill>
                  <a:schemeClr val="accent3"/>
                </a:solidFill>
                <a:latin typeface="+mn-lt"/>
              </a:defRPr>
            </a:lvl1pPr>
          </a:lstStyle>
          <a:p>
            <a:pPr lvl="0"/>
            <a:r>
              <a:rPr lang="en-US" dirty="0"/>
              <a:t>Click to edit name</a:t>
            </a:r>
          </a:p>
        </p:txBody>
      </p:sp>
      <p:sp>
        <p:nvSpPr>
          <p:cNvPr id="58" name="Text Placeholder 4">
            <a:extLst>
              <a:ext uri="{FF2B5EF4-FFF2-40B4-BE49-F238E27FC236}">
                <a16:creationId xmlns:a16="http://schemas.microsoft.com/office/drawing/2014/main" id="{D4F48B59-D1F2-2E4F-A697-8BC8D3B5A511}"/>
              </a:ext>
            </a:extLst>
          </p:cNvPr>
          <p:cNvSpPr>
            <a:spLocks noGrp="1"/>
          </p:cNvSpPr>
          <p:nvPr>
            <p:ph type="body" sz="quarter" idx="33"/>
          </p:nvPr>
        </p:nvSpPr>
        <p:spPr>
          <a:xfrm>
            <a:off x="9030500" y="4253514"/>
            <a:ext cx="2438400" cy="277748"/>
          </a:xfrm>
        </p:spPr>
        <p:txBody>
          <a:bodyPr>
            <a:noAutofit/>
          </a:bodyPr>
          <a:lstStyle>
            <a:lvl1pPr marL="0" indent="0" algn="ctr">
              <a:buNone/>
              <a:defRPr sz="1067" b="1" i="0">
                <a:solidFill>
                  <a:schemeClr val="accent3"/>
                </a:solidFill>
                <a:latin typeface="Georgia" panose="02040502050405020303" pitchFamily="18" charset="0"/>
              </a:defRPr>
            </a:lvl1pPr>
          </a:lstStyle>
          <a:p>
            <a:pPr lvl="0"/>
            <a:r>
              <a:rPr lang="en-US"/>
              <a:t>Edit Master text styles</a:t>
            </a:r>
          </a:p>
        </p:txBody>
      </p:sp>
      <p:sp>
        <p:nvSpPr>
          <p:cNvPr id="59" name="Text Placeholder 4">
            <a:extLst>
              <a:ext uri="{FF2B5EF4-FFF2-40B4-BE49-F238E27FC236}">
                <a16:creationId xmlns:a16="http://schemas.microsoft.com/office/drawing/2014/main" id="{3E130FC0-342D-434B-B7F2-9E31BAECE8A0}"/>
              </a:ext>
            </a:extLst>
          </p:cNvPr>
          <p:cNvSpPr>
            <a:spLocks noGrp="1"/>
          </p:cNvSpPr>
          <p:nvPr>
            <p:ph type="body" sz="quarter" idx="34" hasCustomPrompt="1"/>
          </p:nvPr>
        </p:nvSpPr>
        <p:spPr>
          <a:xfrm>
            <a:off x="2032000" y="5571844"/>
            <a:ext cx="2438400" cy="304800"/>
          </a:xfrm>
        </p:spPr>
        <p:txBody>
          <a:bodyPr>
            <a:noAutofit/>
          </a:bodyPr>
          <a:lstStyle>
            <a:lvl1pPr marL="0" indent="0" algn="ctr">
              <a:buNone/>
              <a:defRPr sz="1400">
                <a:solidFill>
                  <a:schemeClr val="accent3"/>
                </a:solidFill>
                <a:latin typeface="+mn-lt"/>
              </a:defRPr>
            </a:lvl1pPr>
          </a:lstStyle>
          <a:p>
            <a:pPr lvl="0"/>
            <a:r>
              <a:rPr lang="en-US" dirty="0"/>
              <a:t>Click to edit name</a:t>
            </a:r>
          </a:p>
        </p:txBody>
      </p:sp>
      <p:sp>
        <p:nvSpPr>
          <p:cNvPr id="60" name="Text Placeholder 4">
            <a:extLst>
              <a:ext uri="{FF2B5EF4-FFF2-40B4-BE49-F238E27FC236}">
                <a16:creationId xmlns:a16="http://schemas.microsoft.com/office/drawing/2014/main" id="{2168A16B-A067-184D-B505-EEF623F50CB2}"/>
              </a:ext>
            </a:extLst>
          </p:cNvPr>
          <p:cNvSpPr>
            <a:spLocks noGrp="1"/>
          </p:cNvSpPr>
          <p:nvPr>
            <p:ph type="body" sz="quarter" idx="35" hasCustomPrompt="1"/>
          </p:nvPr>
        </p:nvSpPr>
        <p:spPr>
          <a:xfrm>
            <a:off x="4876800" y="5571844"/>
            <a:ext cx="2438400" cy="304800"/>
          </a:xfrm>
        </p:spPr>
        <p:txBody>
          <a:bodyPr>
            <a:noAutofit/>
          </a:bodyPr>
          <a:lstStyle>
            <a:lvl1pPr marL="0" indent="0" algn="ctr">
              <a:buNone/>
              <a:defRPr sz="1400">
                <a:solidFill>
                  <a:schemeClr val="accent3"/>
                </a:solidFill>
                <a:latin typeface="+mn-lt"/>
              </a:defRPr>
            </a:lvl1pPr>
          </a:lstStyle>
          <a:p>
            <a:pPr lvl="0"/>
            <a:r>
              <a:rPr lang="en-US" dirty="0"/>
              <a:t>Click to edit name</a:t>
            </a:r>
          </a:p>
        </p:txBody>
      </p:sp>
      <p:sp>
        <p:nvSpPr>
          <p:cNvPr id="61" name="Text Placeholder 4">
            <a:extLst>
              <a:ext uri="{FF2B5EF4-FFF2-40B4-BE49-F238E27FC236}">
                <a16:creationId xmlns:a16="http://schemas.microsoft.com/office/drawing/2014/main" id="{8C6DEF85-4D4D-704D-963D-992111E84A92}"/>
              </a:ext>
            </a:extLst>
          </p:cNvPr>
          <p:cNvSpPr>
            <a:spLocks noGrp="1"/>
          </p:cNvSpPr>
          <p:nvPr>
            <p:ph type="body" sz="quarter" idx="36" hasCustomPrompt="1"/>
          </p:nvPr>
        </p:nvSpPr>
        <p:spPr>
          <a:xfrm>
            <a:off x="7675567" y="5571844"/>
            <a:ext cx="2438400" cy="304800"/>
          </a:xfrm>
        </p:spPr>
        <p:txBody>
          <a:bodyPr>
            <a:noAutofit/>
          </a:bodyPr>
          <a:lstStyle>
            <a:lvl1pPr marL="0" indent="0" algn="ctr">
              <a:buNone/>
              <a:defRPr sz="1400">
                <a:solidFill>
                  <a:schemeClr val="accent3"/>
                </a:solidFill>
                <a:latin typeface="+mn-lt"/>
              </a:defRPr>
            </a:lvl1pPr>
          </a:lstStyle>
          <a:p>
            <a:pPr lvl="0"/>
            <a:r>
              <a:rPr lang="en-US" dirty="0"/>
              <a:t>Click to edit name</a:t>
            </a:r>
          </a:p>
        </p:txBody>
      </p:sp>
      <p:sp>
        <p:nvSpPr>
          <p:cNvPr id="62" name="Text Placeholder 4">
            <a:extLst>
              <a:ext uri="{FF2B5EF4-FFF2-40B4-BE49-F238E27FC236}">
                <a16:creationId xmlns:a16="http://schemas.microsoft.com/office/drawing/2014/main" id="{D905B680-7F66-1F46-823D-F18333E6F6DE}"/>
              </a:ext>
            </a:extLst>
          </p:cNvPr>
          <p:cNvSpPr>
            <a:spLocks noGrp="1"/>
          </p:cNvSpPr>
          <p:nvPr>
            <p:ph type="body" sz="quarter" idx="37"/>
          </p:nvPr>
        </p:nvSpPr>
        <p:spPr>
          <a:xfrm>
            <a:off x="2032000" y="5800445"/>
            <a:ext cx="2438400" cy="277748"/>
          </a:xfrm>
        </p:spPr>
        <p:txBody>
          <a:bodyPr>
            <a:noAutofit/>
          </a:bodyPr>
          <a:lstStyle>
            <a:lvl1pPr marL="0" indent="0" algn="ctr">
              <a:buNone/>
              <a:defRPr sz="1067" b="1" i="0">
                <a:solidFill>
                  <a:schemeClr val="accent3"/>
                </a:solidFill>
                <a:latin typeface="Georgia" panose="02040502050405020303" pitchFamily="18" charset="0"/>
              </a:defRPr>
            </a:lvl1pPr>
          </a:lstStyle>
          <a:p>
            <a:pPr lvl="0"/>
            <a:r>
              <a:rPr lang="en-US"/>
              <a:t>Edit Master text styles</a:t>
            </a:r>
          </a:p>
        </p:txBody>
      </p:sp>
      <p:sp>
        <p:nvSpPr>
          <p:cNvPr id="63" name="Text Placeholder 4">
            <a:extLst>
              <a:ext uri="{FF2B5EF4-FFF2-40B4-BE49-F238E27FC236}">
                <a16:creationId xmlns:a16="http://schemas.microsoft.com/office/drawing/2014/main" id="{7C1AC7F8-16AA-1140-8093-B43909C4D60D}"/>
              </a:ext>
            </a:extLst>
          </p:cNvPr>
          <p:cNvSpPr>
            <a:spLocks noGrp="1"/>
          </p:cNvSpPr>
          <p:nvPr>
            <p:ph type="body" sz="quarter" idx="38"/>
          </p:nvPr>
        </p:nvSpPr>
        <p:spPr>
          <a:xfrm>
            <a:off x="4876800" y="5800445"/>
            <a:ext cx="2438400" cy="277748"/>
          </a:xfrm>
        </p:spPr>
        <p:txBody>
          <a:bodyPr>
            <a:noAutofit/>
          </a:bodyPr>
          <a:lstStyle>
            <a:lvl1pPr marL="0" indent="0" algn="ctr">
              <a:buNone/>
              <a:defRPr sz="1067" b="1" i="0">
                <a:solidFill>
                  <a:schemeClr val="accent3"/>
                </a:solidFill>
                <a:latin typeface="Georgia" panose="02040502050405020303" pitchFamily="18" charset="0"/>
              </a:defRPr>
            </a:lvl1pPr>
          </a:lstStyle>
          <a:p>
            <a:pPr lvl="0"/>
            <a:r>
              <a:rPr lang="en-US"/>
              <a:t>Edit Master text styles</a:t>
            </a:r>
          </a:p>
        </p:txBody>
      </p:sp>
      <p:sp>
        <p:nvSpPr>
          <p:cNvPr id="64" name="Text Placeholder 4">
            <a:extLst>
              <a:ext uri="{FF2B5EF4-FFF2-40B4-BE49-F238E27FC236}">
                <a16:creationId xmlns:a16="http://schemas.microsoft.com/office/drawing/2014/main" id="{A23B9713-3FFC-714B-9378-A8AE7167B7A1}"/>
              </a:ext>
            </a:extLst>
          </p:cNvPr>
          <p:cNvSpPr>
            <a:spLocks noGrp="1"/>
          </p:cNvSpPr>
          <p:nvPr>
            <p:ph type="body" sz="quarter" idx="39"/>
          </p:nvPr>
        </p:nvSpPr>
        <p:spPr>
          <a:xfrm>
            <a:off x="7675567" y="5800445"/>
            <a:ext cx="2438400" cy="277748"/>
          </a:xfrm>
        </p:spPr>
        <p:txBody>
          <a:bodyPr>
            <a:noAutofit/>
          </a:bodyPr>
          <a:lstStyle>
            <a:lvl1pPr marL="0" indent="0" algn="ctr">
              <a:buNone/>
              <a:defRPr sz="1067" b="1" i="0">
                <a:solidFill>
                  <a:schemeClr val="accent3"/>
                </a:solidFill>
                <a:latin typeface="Georgia" panose="02040502050405020303" pitchFamily="18" charset="0"/>
              </a:defRPr>
            </a:lvl1pPr>
          </a:lstStyle>
          <a:p>
            <a:pPr lvl="0"/>
            <a:r>
              <a:rPr lang="en-US"/>
              <a:t>Edit Master text styles</a:t>
            </a:r>
          </a:p>
        </p:txBody>
      </p:sp>
      <p:sp>
        <p:nvSpPr>
          <p:cNvPr id="65" name="Picture Placeholder 14">
            <a:extLst>
              <a:ext uri="{FF2B5EF4-FFF2-40B4-BE49-F238E27FC236}">
                <a16:creationId xmlns:a16="http://schemas.microsoft.com/office/drawing/2014/main" id="{E45CABF3-6B98-494C-A8EB-D2D7EC201EAE}"/>
              </a:ext>
            </a:extLst>
          </p:cNvPr>
          <p:cNvSpPr>
            <a:spLocks noGrp="1"/>
          </p:cNvSpPr>
          <p:nvPr>
            <p:ph type="pic" sz="quarter" idx="43"/>
          </p:nvPr>
        </p:nvSpPr>
        <p:spPr>
          <a:xfrm>
            <a:off x="1422400" y="1532460"/>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dirty="0"/>
              <a:t>Click icon to add picture</a:t>
            </a:r>
          </a:p>
        </p:txBody>
      </p:sp>
      <p:sp>
        <p:nvSpPr>
          <p:cNvPr id="66" name="Picture Placeholder 14">
            <a:extLst>
              <a:ext uri="{FF2B5EF4-FFF2-40B4-BE49-F238E27FC236}">
                <a16:creationId xmlns:a16="http://schemas.microsoft.com/office/drawing/2014/main" id="{5959F7FF-48A6-5F4E-B446-7D4A3D124BE8}"/>
              </a:ext>
            </a:extLst>
          </p:cNvPr>
          <p:cNvSpPr>
            <a:spLocks noGrp="1"/>
          </p:cNvSpPr>
          <p:nvPr>
            <p:ph type="pic" sz="quarter" idx="44"/>
          </p:nvPr>
        </p:nvSpPr>
        <p:spPr>
          <a:xfrm>
            <a:off x="7010400" y="1532460"/>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dirty="0"/>
              <a:t>Click icon to add picture</a:t>
            </a:r>
          </a:p>
        </p:txBody>
      </p:sp>
      <p:sp>
        <p:nvSpPr>
          <p:cNvPr id="67" name="Picture Placeholder 14">
            <a:extLst>
              <a:ext uri="{FF2B5EF4-FFF2-40B4-BE49-F238E27FC236}">
                <a16:creationId xmlns:a16="http://schemas.microsoft.com/office/drawing/2014/main" id="{AD9FF4D3-677F-A242-8431-3BA971292280}"/>
              </a:ext>
            </a:extLst>
          </p:cNvPr>
          <p:cNvSpPr>
            <a:spLocks noGrp="1"/>
          </p:cNvSpPr>
          <p:nvPr>
            <p:ph type="pic" sz="quarter" idx="45"/>
          </p:nvPr>
        </p:nvSpPr>
        <p:spPr>
          <a:xfrm>
            <a:off x="9753600" y="1532460"/>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dirty="0"/>
              <a:t>Click icon to add picture</a:t>
            </a:r>
          </a:p>
        </p:txBody>
      </p:sp>
      <p:sp>
        <p:nvSpPr>
          <p:cNvPr id="68" name="Picture Placeholder 14">
            <a:extLst>
              <a:ext uri="{FF2B5EF4-FFF2-40B4-BE49-F238E27FC236}">
                <a16:creationId xmlns:a16="http://schemas.microsoft.com/office/drawing/2014/main" id="{716215FD-531B-3343-9411-567B03FCBE2C}"/>
              </a:ext>
            </a:extLst>
          </p:cNvPr>
          <p:cNvSpPr>
            <a:spLocks noGrp="1"/>
          </p:cNvSpPr>
          <p:nvPr>
            <p:ph type="pic" sz="quarter" idx="46"/>
          </p:nvPr>
        </p:nvSpPr>
        <p:spPr>
          <a:xfrm>
            <a:off x="4267200" y="3133497"/>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dirty="0"/>
              <a:t>Click icon to add picture</a:t>
            </a:r>
          </a:p>
        </p:txBody>
      </p:sp>
      <p:sp>
        <p:nvSpPr>
          <p:cNvPr id="69" name="Picture Placeholder 14">
            <a:extLst>
              <a:ext uri="{FF2B5EF4-FFF2-40B4-BE49-F238E27FC236}">
                <a16:creationId xmlns:a16="http://schemas.microsoft.com/office/drawing/2014/main" id="{2870A804-BC98-DA45-B010-50BB3875C6D9}"/>
              </a:ext>
            </a:extLst>
          </p:cNvPr>
          <p:cNvSpPr>
            <a:spLocks noGrp="1"/>
          </p:cNvSpPr>
          <p:nvPr>
            <p:ph type="pic" sz="quarter" idx="47"/>
          </p:nvPr>
        </p:nvSpPr>
        <p:spPr>
          <a:xfrm>
            <a:off x="1422400" y="3138195"/>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dirty="0"/>
              <a:t>Click icon to add picture</a:t>
            </a:r>
          </a:p>
        </p:txBody>
      </p:sp>
      <p:sp>
        <p:nvSpPr>
          <p:cNvPr id="70" name="Picture Placeholder 14">
            <a:extLst>
              <a:ext uri="{FF2B5EF4-FFF2-40B4-BE49-F238E27FC236}">
                <a16:creationId xmlns:a16="http://schemas.microsoft.com/office/drawing/2014/main" id="{B1D49557-AF6F-6C4E-964F-A09F0813C114}"/>
              </a:ext>
            </a:extLst>
          </p:cNvPr>
          <p:cNvSpPr>
            <a:spLocks noGrp="1"/>
          </p:cNvSpPr>
          <p:nvPr>
            <p:ph type="pic" sz="quarter" idx="48"/>
          </p:nvPr>
        </p:nvSpPr>
        <p:spPr>
          <a:xfrm>
            <a:off x="7010400" y="3138195"/>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dirty="0"/>
              <a:t>Click icon to add picture</a:t>
            </a:r>
          </a:p>
        </p:txBody>
      </p:sp>
      <p:sp>
        <p:nvSpPr>
          <p:cNvPr id="71" name="Picture Placeholder 14">
            <a:extLst>
              <a:ext uri="{FF2B5EF4-FFF2-40B4-BE49-F238E27FC236}">
                <a16:creationId xmlns:a16="http://schemas.microsoft.com/office/drawing/2014/main" id="{3434E7C5-4BAB-9049-97D7-1DEB8F7E4311}"/>
              </a:ext>
            </a:extLst>
          </p:cNvPr>
          <p:cNvSpPr>
            <a:spLocks noGrp="1"/>
          </p:cNvSpPr>
          <p:nvPr>
            <p:ph type="pic" sz="quarter" idx="49"/>
          </p:nvPr>
        </p:nvSpPr>
        <p:spPr>
          <a:xfrm>
            <a:off x="9753600" y="3138195"/>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dirty="0"/>
              <a:t>Click icon to add picture</a:t>
            </a:r>
          </a:p>
        </p:txBody>
      </p:sp>
      <p:sp>
        <p:nvSpPr>
          <p:cNvPr id="72" name="Picture Placeholder 14">
            <a:extLst>
              <a:ext uri="{FF2B5EF4-FFF2-40B4-BE49-F238E27FC236}">
                <a16:creationId xmlns:a16="http://schemas.microsoft.com/office/drawing/2014/main" id="{976DBF47-12D3-064F-A999-581CC3F19C96}"/>
              </a:ext>
            </a:extLst>
          </p:cNvPr>
          <p:cNvSpPr>
            <a:spLocks noGrp="1"/>
          </p:cNvSpPr>
          <p:nvPr>
            <p:ph type="pic" sz="quarter" idx="50"/>
          </p:nvPr>
        </p:nvSpPr>
        <p:spPr>
          <a:xfrm>
            <a:off x="5588000" y="4670777"/>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dirty="0"/>
              <a:t>Click icon to add picture</a:t>
            </a:r>
          </a:p>
        </p:txBody>
      </p:sp>
      <p:sp>
        <p:nvSpPr>
          <p:cNvPr id="73" name="Picture Placeholder 14">
            <a:extLst>
              <a:ext uri="{FF2B5EF4-FFF2-40B4-BE49-F238E27FC236}">
                <a16:creationId xmlns:a16="http://schemas.microsoft.com/office/drawing/2014/main" id="{46D84929-5FAB-794F-AFEF-D2F551288A88}"/>
              </a:ext>
            </a:extLst>
          </p:cNvPr>
          <p:cNvSpPr>
            <a:spLocks noGrp="1"/>
          </p:cNvSpPr>
          <p:nvPr>
            <p:ph type="pic" sz="quarter" idx="51"/>
          </p:nvPr>
        </p:nvSpPr>
        <p:spPr>
          <a:xfrm>
            <a:off x="2844800" y="4675475"/>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dirty="0"/>
              <a:t>Click icon to add picture</a:t>
            </a:r>
          </a:p>
        </p:txBody>
      </p:sp>
      <p:sp>
        <p:nvSpPr>
          <p:cNvPr id="75" name="Picture Placeholder 14">
            <a:extLst>
              <a:ext uri="{FF2B5EF4-FFF2-40B4-BE49-F238E27FC236}">
                <a16:creationId xmlns:a16="http://schemas.microsoft.com/office/drawing/2014/main" id="{041CE872-B0A8-1140-B24D-CE1D597EB68D}"/>
              </a:ext>
            </a:extLst>
          </p:cNvPr>
          <p:cNvSpPr>
            <a:spLocks noGrp="1"/>
          </p:cNvSpPr>
          <p:nvPr>
            <p:ph type="pic" sz="quarter" idx="52"/>
          </p:nvPr>
        </p:nvSpPr>
        <p:spPr>
          <a:xfrm>
            <a:off x="8432800" y="4675475"/>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dirty="0"/>
              <a:t>Click icon to add picture</a:t>
            </a:r>
          </a:p>
        </p:txBody>
      </p:sp>
      <p:sp>
        <p:nvSpPr>
          <p:cNvPr id="39"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2329822001"/>
      </p:ext>
    </p:extLst>
  </p:cSld>
  <p:clrMapOvr>
    <a:masterClrMapping/>
  </p:clrMapOvr>
  <p:extLst>
    <p:ext uri="{DCECCB84-F9BA-43D5-87BE-67443E8EF086}">
      <p15:sldGuideLst xmlns:p15="http://schemas.microsoft.com/office/powerpoint/2012/main">
        <p15:guide id="4" orient="horz" pos="1620">
          <p15:clr>
            <a:srgbClr val="FBAE40"/>
          </p15:clr>
        </p15:guide>
        <p15:guide id="5" pos="547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Row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81200"/>
            <a:ext cx="10972800" cy="762000"/>
          </a:xfrm>
          <a:prstGeom prst="rect">
            <a:avLst/>
          </a:prstGeom>
        </p:spPr>
        <p:txBody>
          <a:bodyPr anchor="ctr">
            <a:normAutofit/>
          </a:bodyPr>
          <a:lstStyle>
            <a:lvl1pPr marL="0" indent="0" algn="ctr">
              <a:buFont typeface="Arial" panose="020B0604020202020204" pitchFamily="34" charset="0"/>
              <a:buNone/>
              <a:defRPr sz="2400" b="1" i="0" cap="all" baseline="0">
                <a:solidFill>
                  <a:schemeClr val="accent3"/>
                </a:solidFill>
                <a:latin typeface="Arial Bold"/>
                <a:cs typeface="Arial Bold"/>
              </a:defRPr>
            </a:lvl1pPr>
            <a:lvl2pPr>
              <a:defRPr sz="3733"/>
            </a:lvl2pPr>
            <a:lvl3pPr>
              <a:defRPr sz="3733"/>
            </a:lvl3pPr>
            <a:lvl4pPr>
              <a:defRPr sz="3733"/>
            </a:lvl4pPr>
            <a:lvl5pPr>
              <a:defRPr sz="3733"/>
            </a:lvl5pPr>
          </a:lstStyle>
          <a:p>
            <a:pPr lvl="0"/>
            <a:r>
              <a:rPr lang="en-US" dirty="0"/>
              <a:t>Edit Master text styles</a:t>
            </a:r>
          </a:p>
        </p:txBody>
      </p:sp>
      <p:sp>
        <p:nvSpPr>
          <p:cNvPr id="8" name="Content Placeholder 2"/>
          <p:cNvSpPr>
            <a:spLocks noGrp="1"/>
          </p:cNvSpPr>
          <p:nvPr>
            <p:ph idx="10"/>
          </p:nvPr>
        </p:nvSpPr>
        <p:spPr>
          <a:xfrm>
            <a:off x="609600" y="2870200"/>
            <a:ext cx="10972800" cy="762000"/>
          </a:xfrm>
          <a:prstGeom prst="rect">
            <a:avLst/>
          </a:prstGeom>
        </p:spPr>
        <p:txBody>
          <a:bodyPr anchor="ctr">
            <a:normAutofit/>
          </a:bodyPr>
          <a:lstStyle>
            <a:lvl1pPr marL="0" indent="0" algn="ctr">
              <a:buFont typeface="Arial" panose="020B0604020202020204" pitchFamily="34" charset="0"/>
              <a:buNone/>
              <a:defRPr sz="2400" b="1" i="0" cap="all" baseline="0">
                <a:solidFill>
                  <a:schemeClr val="accent3"/>
                </a:solidFill>
                <a:latin typeface="Arial Bold"/>
                <a:cs typeface="Arial Bold"/>
              </a:defRPr>
            </a:lvl1pPr>
            <a:lvl2pPr>
              <a:defRPr sz="3733"/>
            </a:lvl2pPr>
            <a:lvl3pPr>
              <a:defRPr sz="3733"/>
            </a:lvl3pPr>
            <a:lvl4pPr>
              <a:defRPr sz="3733"/>
            </a:lvl4pPr>
            <a:lvl5pPr>
              <a:defRPr sz="3733"/>
            </a:lvl5pPr>
          </a:lstStyle>
          <a:p>
            <a:pPr lvl="0"/>
            <a:r>
              <a:rPr lang="en-US"/>
              <a:t>Edit Master text styles</a:t>
            </a:r>
          </a:p>
        </p:txBody>
      </p:sp>
      <p:sp>
        <p:nvSpPr>
          <p:cNvPr id="9" name="Content Placeholder 2"/>
          <p:cNvSpPr>
            <a:spLocks noGrp="1"/>
          </p:cNvSpPr>
          <p:nvPr>
            <p:ph idx="11"/>
          </p:nvPr>
        </p:nvSpPr>
        <p:spPr>
          <a:xfrm>
            <a:off x="609600" y="3759200"/>
            <a:ext cx="10972800" cy="762000"/>
          </a:xfrm>
          <a:prstGeom prst="rect">
            <a:avLst/>
          </a:prstGeom>
        </p:spPr>
        <p:txBody>
          <a:bodyPr anchor="ctr">
            <a:normAutofit/>
          </a:bodyPr>
          <a:lstStyle>
            <a:lvl1pPr marL="0" indent="0" algn="ctr">
              <a:buFont typeface="Arial" panose="020B0604020202020204" pitchFamily="34" charset="0"/>
              <a:buNone/>
              <a:defRPr sz="2400" b="1" i="0" cap="all" baseline="0">
                <a:solidFill>
                  <a:schemeClr val="accent3"/>
                </a:solidFill>
                <a:latin typeface="Arial Bold"/>
                <a:cs typeface="Arial Bold"/>
              </a:defRPr>
            </a:lvl1pPr>
            <a:lvl2pPr>
              <a:defRPr sz="3733"/>
            </a:lvl2pPr>
            <a:lvl3pPr>
              <a:defRPr sz="3733"/>
            </a:lvl3pPr>
            <a:lvl4pPr>
              <a:defRPr sz="3733"/>
            </a:lvl4pPr>
            <a:lvl5pPr>
              <a:defRPr sz="3733"/>
            </a:lvl5pPr>
          </a:lstStyle>
          <a:p>
            <a:pPr lvl="0"/>
            <a:r>
              <a:rPr lang="en-US"/>
              <a:t>Edit Master text styles</a:t>
            </a:r>
          </a:p>
        </p:txBody>
      </p:sp>
      <p:sp>
        <p:nvSpPr>
          <p:cNvPr id="10" name="Content Placeholder 2"/>
          <p:cNvSpPr>
            <a:spLocks noGrp="1"/>
          </p:cNvSpPr>
          <p:nvPr>
            <p:ph idx="12"/>
          </p:nvPr>
        </p:nvSpPr>
        <p:spPr>
          <a:xfrm>
            <a:off x="609600" y="4648200"/>
            <a:ext cx="10972800" cy="762000"/>
          </a:xfrm>
          <a:prstGeom prst="rect">
            <a:avLst/>
          </a:prstGeom>
        </p:spPr>
        <p:txBody>
          <a:bodyPr anchor="ctr">
            <a:normAutofit/>
          </a:bodyPr>
          <a:lstStyle>
            <a:lvl1pPr marL="0" indent="0" algn="ctr">
              <a:buFont typeface="Arial" panose="020B0604020202020204" pitchFamily="34" charset="0"/>
              <a:buNone/>
              <a:defRPr sz="2400" b="1" i="0" cap="all" baseline="0">
                <a:solidFill>
                  <a:schemeClr val="accent3"/>
                </a:solidFill>
                <a:latin typeface="Arial Bold"/>
                <a:cs typeface="Arial Bold"/>
              </a:defRPr>
            </a:lvl1pPr>
            <a:lvl2pPr>
              <a:defRPr sz="3733"/>
            </a:lvl2pPr>
            <a:lvl3pPr>
              <a:defRPr sz="3733"/>
            </a:lvl3pPr>
            <a:lvl4pPr>
              <a:defRPr sz="3733"/>
            </a:lvl4pPr>
            <a:lvl5pPr>
              <a:defRPr sz="3733"/>
            </a:lvl5pPr>
          </a:lstStyle>
          <a:p>
            <a:pPr lvl="0"/>
            <a:r>
              <a:rPr lang="en-US"/>
              <a:t>Edit Master text styles</a:t>
            </a:r>
          </a:p>
        </p:txBody>
      </p:sp>
      <p:sp>
        <p:nvSpPr>
          <p:cNvPr id="4" name="Title 3">
            <a:extLst>
              <a:ext uri="{FF2B5EF4-FFF2-40B4-BE49-F238E27FC236}">
                <a16:creationId xmlns:a16="http://schemas.microsoft.com/office/drawing/2014/main" id="{63B24DF4-0314-594F-AD91-4E22B32CDE5C}"/>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1"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Tree>
    <p:extLst>
      <p:ext uri="{BB962C8B-B14F-4D97-AF65-F5344CB8AC3E}">
        <p14:creationId xmlns:p14="http://schemas.microsoft.com/office/powerpoint/2010/main" val="83802790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ight Gray Backgroun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12192000" cy="596900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Title 7">
            <a:extLst>
              <a:ext uri="{FF2B5EF4-FFF2-40B4-BE49-F238E27FC236}">
                <a16:creationId xmlns:a16="http://schemas.microsoft.com/office/drawing/2014/main" id="{E825B2DF-E46F-D348-9838-B0F5F47A56ED}"/>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7" name="Text Placeholder 17">
            <a:extLst>
              <a:ext uri="{FF2B5EF4-FFF2-40B4-BE49-F238E27FC236}">
                <a16:creationId xmlns:a16="http://schemas.microsoft.com/office/drawing/2014/main" id="{63CD7C5F-0754-844D-A178-E5A0C858A38C}"/>
              </a:ext>
            </a:extLst>
          </p:cNvPr>
          <p:cNvSpPr>
            <a:spLocks noGrp="1"/>
          </p:cNvSpPr>
          <p:nvPr>
            <p:ph idx="1"/>
          </p:nvPr>
        </p:nvSpPr>
        <p:spPr>
          <a:xfrm>
            <a:off x="609600" y="1658299"/>
            <a:ext cx="10515600" cy="4070633"/>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1">
            <a:extLst>
              <a:ext uri="{FF2B5EF4-FFF2-40B4-BE49-F238E27FC236}">
                <a16:creationId xmlns:a16="http://schemas.microsoft.com/office/drawing/2014/main" id="{1FE7553C-0DDB-0440-9250-11D48CA4414A}"/>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Enter Title or Department Name</a:t>
            </a:r>
          </a:p>
        </p:txBody>
      </p:sp>
      <p:sp>
        <p:nvSpPr>
          <p:cNvPr id="2" name="TextBox 1"/>
          <p:cNvSpPr txBox="1"/>
          <p:nvPr userDrawn="1"/>
        </p:nvSpPr>
        <p:spPr>
          <a:xfrm>
            <a:off x="7961907" y="6414052"/>
            <a:ext cx="1219200" cy="1219200"/>
          </a:xfrm>
          <a:prstGeom prst="rect">
            <a:avLst/>
          </a:prstGeom>
        </p:spPr>
        <p:txBody>
          <a:bodyPr vert="horz" wrap="none" lIns="121920" tIns="60960" rIns="121920" bIns="60960" rtlCol="0">
            <a:noAutofit/>
          </a:bodyPr>
          <a:lstStyle/>
          <a:p>
            <a:pPr marL="0" indent="0" algn="l">
              <a:spcBef>
                <a:spcPts val="0"/>
              </a:spcBef>
              <a:buFont typeface="Arial"/>
              <a:buNone/>
            </a:pPr>
            <a:endParaRPr lang="en-US" sz="3200" b="1" dirty="0">
              <a:solidFill>
                <a:srgbClr val="001641"/>
              </a:solidFill>
              <a:latin typeface="Arial" panose="020B0604020202020204" pitchFamily="34" charset="0"/>
              <a:cs typeface="Arial" panose="020B0604020202020204" pitchFamily="34" charset="0"/>
            </a:endParaRPr>
          </a:p>
        </p:txBody>
      </p:sp>
      <p:sp>
        <p:nvSpPr>
          <p:cNvPr id="5" name="TextBox 4"/>
          <p:cNvSpPr txBox="1"/>
          <p:nvPr userDrawn="1"/>
        </p:nvSpPr>
        <p:spPr>
          <a:xfrm>
            <a:off x="4819829" y="182311"/>
            <a:ext cx="2483977" cy="501353"/>
          </a:xfrm>
          <a:prstGeom prst="rect">
            <a:avLst/>
          </a:prstGeom>
        </p:spPr>
        <p:txBody>
          <a:bodyPr vert="horz" wrap="square" lIns="121920" tIns="60960" rIns="121920" bIns="60960" rtlCol="0">
            <a:noAutofit/>
          </a:bodyPr>
          <a:lstStyle/>
          <a:p>
            <a:pPr marL="0" indent="0" algn="l">
              <a:spcBef>
                <a:spcPts val="0"/>
              </a:spcBef>
              <a:buFont typeface="Arial"/>
              <a:buNone/>
            </a:pPr>
            <a:endParaRPr lang="en-US" sz="3200" b="1" dirty="0">
              <a:solidFill>
                <a:srgbClr val="001641"/>
              </a:solidFill>
              <a:latin typeface="Arial" panose="020B0604020202020204" pitchFamily="34" charset="0"/>
              <a:cs typeface="Arial" panose="020B0604020202020204" pitchFamily="34" charset="0"/>
            </a:endParaRPr>
          </a:p>
        </p:txBody>
      </p:sp>
      <p:sp>
        <p:nvSpPr>
          <p:cNvPr id="6" name="TextBox 5"/>
          <p:cNvSpPr txBox="1"/>
          <p:nvPr userDrawn="1"/>
        </p:nvSpPr>
        <p:spPr>
          <a:xfrm>
            <a:off x="3600629" y="182311"/>
            <a:ext cx="3372740" cy="501353"/>
          </a:xfrm>
          <a:prstGeom prst="rect">
            <a:avLst/>
          </a:prstGeom>
        </p:spPr>
        <p:txBody>
          <a:bodyPr vert="horz" wrap="square" lIns="121920" tIns="60960" rIns="121920" bIns="60960" rtlCol="0">
            <a:noAutofit/>
          </a:bodyPr>
          <a:lstStyle/>
          <a:p>
            <a:pPr marL="0" indent="0" algn="l">
              <a:spcBef>
                <a:spcPts val="0"/>
              </a:spcBef>
              <a:buFont typeface="Arial"/>
              <a:buNone/>
            </a:pPr>
            <a:endParaRPr lang="en-US" sz="3733" b="1" dirty="0">
              <a:solidFill>
                <a:srgbClr val="00164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98995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ight Gray Stripe">
    <p:spTree>
      <p:nvGrpSpPr>
        <p:cNvPr id="1" name=""/>
        <p:cNvGrpSpPr/>
        <p:nvPr/>
      </p:nvGrpSpPr>
      <p:grpSpPr>
        <a:xfrm>
          <a:off x="0" y="0"/>
          <a:ext cx="0" cy="0"/>
          <a:chOff x="0" y="0"/>
          <a:chExt cx="0" cy="0"/>
        </a:xfrm>
      </p:grpSpPr>
      <p:sp>
        <p:nvSpPr>
          <p:cNvPr id="6" name="Rectangle 5"/>
          <p:cNvSpPr/>
          <p:nvPr userDrawn="1"/>
        </p:nvSpPr>
        <p:spPr>
          <a:xfrm>
            <a:off x="0" y="1651000"/>
            <a:ext cx="12192000" cy="431800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6" name="Content Placeholder 2">
            <a:extLst>
              <a:ext uri="{FF2B5EF4-FFF2-40B4-BE49-F238E27FC236}">
                <a16:creationId xmlns:a16="http://schemas.microsoft.com/office/drawing/2014/main" id="{8EF6DEB3-3AC4-0F47-8EBF-643227F8F51D}"/>
              </a:ext>
            </a:extLst>
          </p:cNvPr>
          <p:cNvSpPr>
            <a:spLocks noGrp="1"/>
          </p:cNvSpPr>
          <p:nvPr>
            <p:ph sz="half" idx="1"/>
          </p:nvPr>
        </p:nvSpPr>
        <p:spPr>
          <a:xfrm>
            <a:off x="594786" y="2077156"/>
            <a:ext cx="7340711" cy="3483328"/>
          </a:xfrm>
          <a:prstGeom prst="rect">
            <a:avLst/>
          </a:prstGeom>
        </p:spPr>
        <p:txBody>
          <a:bodyPr>
            <a:noAutofit/>
          </a:bodyPr>
          <a:lstStyle>
            <a:lvl1pPr marL="228589" indent="-228589">
              <a:lnSpc>
                <a:spcPct val="100000"/>
              </a:lnSpc>
              <a:spcBef>
                <a:spcPts val="0"/>
              </a:spcBef>
              <a:tabLst/>
              <a:defRPr sz="1867">
                <a:solidFill>
                  <a:srgbClr val="4E4540"/>
                </a:solidFill>
              </a:defRPr>
            </a:lvl1pPr>
            <a:lvl2pPr>
              <a:lnSpc>
                <a:spcPct val="100000"/>
              </a:lnSpc>
              <a:spcBef>
                <a:spcPts val="0"/>
              </a:spcBef>
              <a:defRPr sz="1600">
                <a:solidFill>
                  <a:srgbClr val="4E4540"/>
                </a:solidFill>
              </a:defRPr>
            </a:lvl2pPr>
            <a:lvl3pPr>
              <a:lnSpc>
                <a:spcPct val="100000"/>
              </a:lnSpc>
              <a:spcBef>
                <a:spcPts val="0"/>
              </a:spcBef>
              <a:defRPr sz="1467">
                <a:solidFill>
                  <a:srgbClr val="4E4540"/>
                </a:solidFill>
              </a:defRPr>
            </a:lvl3pPr>
            <a:lvl4pPr>
              <a:lnSpc>
                <a:spcPct val="100000"/>
              </a:lnSpc>
              <a:spcBef>
                <a:spcPts val="0"/>
              </a:spcBef>
              <a:defRPr sz="1333">
                <a:solidFill>
                  <a:srgbClr val="4E4540"/>
                </a:solidFill>
              </a:defRPr>
            </a:lvl4pPr>
            <a:lvl5pPr>
              <a:defRPr sz="1867">
                <a:solidFill>
                  <a:schemeClr val="tx1"/>
                </a:solidFill>
              </a:defRPr>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B203D086-8945-F84E-9EBB-92AFA677F531}"/>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1" name="Footer Placeholder 1">
            <a:extLst>
              <a:ext uri="{FF2B5EF4-FFF2-40B4-BE49-F238E27FC236}">
                <a16:creationId xmlns:a16="http://schemas.microsoft.com/office/drawing/2014/main" id="{EC264354-1E2B-6A47-80E0-BC079993113C}"/>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Enter Title or Department Name</a:t>
            </a:r>
          </a:p>
        </p:txBody>
      </p:sp>
    </p:spTree>
    <p:extLst>
      <p:ext uri="{BB962C8B-B14F-4D97-AF65-F5344CB8AC3E}">
        <p14:creationId xmlns:p14="http://schemas.microsoft.com/office/powerpoint/2010/main" val="8464496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ft Orange Bar">
    <p:spTree>
      <p:nvGrpSpPr>
        <p:cNvPr id="1" name=""/>
        <p:cNvGrpSpPr/>
        <p:nvPr/>
      </p:nvGrpSpPr>
      <p:grpSpPr>
        <a:xfrm>
          <a:off x="0" y="0"/>
          <a:ext cx="0" cy="0"/>
          <a:chOff x="0" y="0"/>
          <a:chExt cx="0" cy="0"/>
        </a:xfrm>
      </p:grpSpPr>
      <p:sp>
        <p:nvSpPr>
          <p:cNvPr id="10" name="Rectangle 9"/>
          <p:cNvSpPr/>
          <p:nvPr userDrawn="1"/>
        </p:nvSpPr>
        <p:spPr bwMode="auto">
          <a:xfrm flipH="1">
            <a:off x="2" y="0"/>
            <a:ext cx="4025348" cy="5943600"/>
          </a:xfrm>
          <a:prstGeom prst="rect">
            <a:avLst/>
          </a:prstGeom>
          <a:solidFill>
            <a:schemeClr val="accent2"/>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10" rtl="0" eaLnBrk="0" fontAlgn="base" latinLnBrk="0" hangingPunct="0">
              <a:lnSpc>
                <a:spcPct val="100000"/>
              </a:lnSpc>
              <a:spcBef>
                <a:spcPct val="0"/>
              </a:spcBef>
              <a:spcAft>
                <a:spcPct val="0"/>
              </a:spcAft>
              <a:buClrTx/>
              <a:buSzTx/>
              <a:buFontTx/>
              <a:buNone/>
              <a:tabLst/>
            </a:pPr>
            <a:endParaRPr kumimoji="0" lang="en-US" sz="1867" b="0" i="0" u="none" strike="noStrike" cap="none" normalizeH="0" baseline="0" dirty="0">
              <a:ln>
                <a:noFill/>
              </a:ln>
              <a:solidFill>
                <a:schemeClr val="tx1"/>
              </a:solidFill>
              <a:effectLst/>
              <a:latin typeface="Arial Regular"/>
            </a:endParaRPr>
          </a:p>
        </p:txBody>
      </p:sp>
      <p:sp>
        <p:nvSpPr>
          <p:cNvPr id="9" name="Text Placeholder 2"/>
          <p:cNvSpPr>
            <a:spLocks noGrp="1"/>
          </p:cNvSpPr>
          <p:nvPr>
            <p:ph idx="1"/>
          </p:nvPr>
        </p:nvSpPr>
        <p:spPr bwMode="auto">
          <a:xfrm>
            <a:off x="4572000" y="1452883"/>
            <a:ext cx="6629400" cy="4161856"/>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chemeClr val="bg1"/>
              </a:buClr>
              <a:defRPr>
                <a:solidFill>
                  <a:schemeClr val="bg1"/>
                </a:solidFill>
              </a:defRPr>
            </a:lvl1pPr>
            <a:lvl2pPr marL="460340" indent="-238107">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hasCustomPrompt="1"/>
          </p:nvPr>
        </p:nvSpPr>
        <p:spPr>
          <a:xfrm>
            <a:off x="596049" y="640087"/>
            <a:ext cx="3129295" cy="5211156"/>
          </a:xfrm>
          <a:prstGeom prst="rect">
            <a:avLst/>
          </a:prstGeom>
        </p:spPr>
        <p:txBody>
          <a:bodyPr anchor="t"/>
          <a:lstStyle>
            <a:lvl1pPr>
              <a:defRPr sz="3733" b="1" i="0" spc="-67" baseline="0">
                <a:solidFill>
                  <a:schemeClr val="bg1"/>
                </a:solidFill>
                <a:latin typeface="Arial Bold"/>
                <a:ea typeface="Arial Bold"/>
                <a:cs typeface="Arial Bold"/>
              </a:defRPr>
            </a:lvl1pPr>
          </a:lstStyle>
          <a:p>
            <a:r>
              <a:rPr lang="en-US" dirty="0"/>
              <a:t>Click to edit master title style</a:t>
            </a:r>
          </a:p>
        </p:txBody>
      </p:sp>
      <p:sp>
        <p:nvSpPr>
          <p:cNvPr id="13" name="Content Placeholder 12">
            <a:extLst>
              <a:ext uri="{FF2B5EF4-FFF2-40B4-BE49-F238E27FC236}">
                <a16:creationId xmlns:a16="http://schemas.microsoft.com/office/drawing/2014/main" id="{22349B43-504D-A04A-BEB5-7897B4FB56B6}"/>
              </a:ext>
            </a:extLst>
          </p:cNvPr>
          <p:cNvSpPr>
            <a:spLocks noGrp="1"/>
          </p:cNvSpPr>
          <p:nvPr>
            <p:ph sz="quarter" idx="14"/>
          </p:nvPr>
        </p:nvSpPr>
        <p:spPr>
          <a:xfrm>
            <a:off x="4572011" y="5734524"/>
            <a:ext cx="5902652" cy="209077"/>
          </a:xfrm>
          <a:prstGeom prst="rect">
            <a:avLst/>
          </a:prstGeom>
        </p:spPr>
        <p:txBody>
          <a:bodyPr lIns="0">
            <a:normAutofit/>
          </a:bodyPr>
          <a:lstStyle>
            <a:lvl1pPr marL="0" indent="0" algn="l">
              <a:buNone/>
              <a:defRPr lang="en-US" sz="933" b="0" i="0" u="none" kern="1200" spc="0" baseline="0" dirty="0" smtClean="0">
                <a:solidFill>
                  <a:schemeClr val="tx1"/>
                </a:solidFill>
                <a:latin typeface="Arial Regular"/>
                <a:ea typeface="ヒラギノ角ゴ Pro W3" charset="0"/>
                <a:cs typeface="Arial Regular"/>
              </a:defRPr>
            </a:lvl1pPr>
          </a:lstStyle>
          <a:p>
            <a:pPr lvl="0"/>
            <a:r>
              <a:rPr lang="en-US"/>
              <a:t>Edit Master text styles</a:t>
            </a:r>
          </a:p>
        </p:txBody>
      </p:sp>
      <p:sp>
        <p:nvSpPr>
          <p:cNvPr id="17" name="Text Placeholder 2">
            <a:extLst>
              <a:ext uri="{FF2B5EF4-FFF2-40B4-BE49-F238E27FC236}">
                <a16:creationId xmlns:a16="http://schemas.microsoft.com/office/drawing/2014/main" id="{EDCA6F60-9518-AE47-BC29-77491BB95684}"/>
              </a:ext>
            </a:extLst>
          </p:cNvPr>
          <p:cNvSpPr>
            <a:spLocks noGrp="1"/>
          </p:cNvSpPr>
          <p:nvPr>
            <p:ph type="body" sz="quarter" idx="10"/>
          </p:nvPr>
        </p:nvSpPr>
        <p:spPr>
          <a:xfrm>
            <a:off x="4572003" y="634044"/>
            <a:ext cx="4602692" cy="509165"/>
          </a:xfrm>
          <a:prstGeom prst="rect">
            <a:avLst/>
          </a:prstGeom>
          <a:noFill/>
          <a:ln>
            <a:noFill/>
          </a:ln>
        </p:spPr>
        <p:txBody>
          <a:bodyPr wrap="square" lIns="0" anchor="b">
            <a:noAutofit/>
          </a:bodyPr>
          <a:lstStyle>
            <a:lvl1pPr marL="0" indent="0" algn="l" defTabSz="914354" rtl="0" eaLnBrk="1" latinLnBrk="0" hangingPunct="1">
              <a:buNone/>
              <a:defRPr lang="en-US" sz="2133" b="1" i="0" kern="1200" spc="0" baseline="0" dirty="0" smtClean="0">
                <a:solidFill>
                  <a:schemeClr val="tx1"/>
                </a:solidFill>
                <a:latin typeface="Arial Bold"/>
                <a:ea typeface="ヒラギノ角ゴ Pro W3" charset="0"/>
                <a:cs typeface="Arial Bold"/>
              </a:defRPr>
            </a:lvl1pPr>
          </a:lstStyle>
          <a:p>
            <a:pPr marL="0" lvl="0" defTabSz="914354" latinLnBrk="0"/>
            <a:r>
              <a:rPr lang="en-US"/>
              <a:t>Edit Master text styles</a:t>
            </a:r>
          </a:p>
        </p:txBody>
      </p:sp>
      <p:sp>
        <p:nvSpPr>
          <p:cNvPr id="19" name="Text Placeholder 11">
            <a:extLst>
              <a:ext uri="{FF2B5EF4-FFF2-40B4-BE49-F238E27FC236}">
                <a16:creationId xmlns:a16="http://schemas.microsoft.com/office/drawing/2014/main" id="{511ED62E-3749-4E4B-A013-430125D8078C}"/>
              </a:ext>
            </a:extLst>
          </p:cNvPr>
          <p:cNvSpPr>
            <a:spLocks noGrp="1"/>
          </p:cNvSpPr>
          <p:nvPr>
            <p:ph type="body" sz="quarter" idx="11"/>
          </p:nvPr>
        </p:nvSpPr>
        <p:spPr>
          <a:xfrm>
            <a:off x="9363378" y="634044"/>
            <a:ext cx="1838033" cy="506544"/>
          </a:xfrm>
          <a:prstGeom prst="rect">
            <a:avLst/>
          </a:prstGeom>
          <a:noFill/>
          <a:ln>
            <a:noFill/>
          </a:ln>
        </p:spPr>
        <p:txBody>
          <a:bodyPr wrap="square" rIns="0" anchor="b">
            <a:noAutofit/>
          </a:bodyPr>
          <a:lstStyle>
            <a:lvl1pPr marL="0" indent="0" algn="r">
              <a:buClr>
                <a:schemeClr val="tx1"/>
              </a:buClr>
              <a:buNone/>
              <a:tabLst/>
              <a:defRPr lang="en-US" sz="1067" b="0" i="0" kern="1200" spc="0" baseline="0" dirty="0" smtClean="0">
                <a:solidFill>
                  <a:schemeClr val="accent3"/>
                </a:solidFill>
                <a:latin typeface="Arial Regular"/>
                <a:ea typeface="ヒラギノ角ゴ Pro W3" charset="0"/>
                <a:cs typeface="Arial Regular"/>
              </a:defRPr>
            </a:lvl1pPr>
          </a:lstStyle>
          <a:p>
            <a:pPr marL="0" lvl="0" algn="r" defTabSz="914354" latinLnBrk="0"/>
            <a:r>
              <a:rPr lang="en-US"/>
              <a:t>Edit Master text styles</a:t>
            </a:r>
          </a:p>
        </p:txBody>
      </p:sp>
      <p:sp>
        <p:nvSpPr>
          <p:cNvPr id="11"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Enter Title or Department Name</a:t>
            </a:r>
          </a:p>
        </p:txBody>
      </p:sp>
    </p:spTree>
    <p:extLst>
      <p:ext uri="{BB962C8B-B14F-4D97-AF65-F5344CB8AC3E}">
        <p14:creationId xmlns:p14="http://schemas.microsoft.com/office/powerpoint/2010/main" val="25745890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ft Gray Bar">
    <p:spTree>
      <p:nvGrpSpPr>
        <p:cNvPr id="1" name=""/>
        <p:cNvGrpSpPr/>
        <p:nvPr/>
      </p:nvGrpSpPr>
      <p:grpSpPr>
        <a:xfrm>
          <a:off x="0" y="0"/>
          <a:ext cx="0" cy="0"/>
          <a:chOff x="0" y="0"/>
          <a:chExt cx="0" cy="0"/>
        </a:xfrm>
      </p:grpSpPr>
      <p:sp>
        <p:nvSpPr>
          <p:cNvPr id="10" name="Rectangle 9"/>
          <p:cNvSpPr/>
          <p:nvPr userDrawn="1"/>
        </p:nvSpPr>
        <p:spPr bwMode="auto">
          <a:xfrm flipH="1">
            <a:off x="2" y="0"/>
            <a:ext cx="4025348" cy="5943600"/>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10" rtl="0" eaLnBrk="0" fontAlgn="base" latinLnBrk="0" hangingPunct="0">
              <a:lnSpc>
                <a:spcPct val="100000"/>
              </a:lnSpc>
              <a:spcBef>
                <a:spcPct val="0"/>
              </a:spcBef>
              <a:spcAft>
                <a:spcPct val="0"/>
              </a:spcAft>
              <a:buClrTx/>
              <a:buSzTx/>
              <a:buFontTx/>
              <a:buNone/>
              <a:tabLst/>
            </a:pPr>
            <a:endParaRPr kumimoji="0" lang="en-US" sz="1867" b="0" i="0" u="none" strike="noStrike" cap="none" normalizeH="0" baseline="0" dirty="0">
              <a:ln>
                <a:noFill/>
              </a:ln>
              <a:solidFill>
                <a:schemeClr val="tx1"/>
              </a:solidFill>
              <a:effectLst/>
              <a:latin typeface="Arial Regular"/>
            </a:endParaRPr>
          </a:p>
        </p:txBody>
      </p:sp>
      <p:sp>
        <p:nvSpPr>
          <p:cNvPr id="9" name="Text Placeholder 2"/>
          <p:cNvSpPr>
            <a:spLocks noGrp="1"/>
          </p:cNvSpPr>
          <p:nvPr>
            <p:ph idx="1"/>
          </p:nvPr>
        </p:nvSpPr>
        <p:spPr bwMode="auto">
          <a:xfrm>
            <a:off x="4572000" y="1452881"/>
            <a:ext cx="6629400" cy="4177899"/>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chemeClr val="bg1"/>
              </a:buClr>
              <a:defRPr>
                <a:solidFill>
                  <a:schemeClr val="bg1"/>
                </a:solidFill>
              </a:defRPr>
            </a:lvl1pPr>
            <a:lvl2pPr marL="460340" indent="-238107">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hasCustomPrompt="1"/>
          </p:nvPr>
        </p:nvSpPr>
        <p:spPr>
          <a:xfrm>
            <a:off x="596049" y="640087"/>
            <a:ext cx="3129295" cy="5211156"/>
          </a:xfrm>
          <a:prstGeom prst="rect">
            <a:avLst/>
          </a:prstGeom>
        </p:spPr>
        <p:txBody>
          <a:bodyPr anchor="t"/>
          <a:lstStyle>
            <a:lvl1pPr>
              <a:defRPr sz="3733" b="1" i="0" spc="-67" baseline="0">
                <a:solidFill>
                  <a:schemeClr val="tx1"/>
                </a:solidFill>
                <a:latin typeface="Arial Bold"/>
                <a:ea typeface="Arial Bold"/>
                <a:cs typeface="Arial Bold"/>
              </a:defRPr>
            </a:lvl1pPr>
          </a:lstStyle>
          <a:p>
            <a:r>
              <a:rPr lang="en-US" dirty="0"/>
              <a:t>Click to edit master title style</a:t>
            </a:r>
          </a:p>
        </p:txBody>
      </p:sp>
      <p:sp>
        <p:nvSpPr>
          <p:cNvPr id="13" name="Content Placeholder 12">
            <a:extLst>
              <a:ext uri="{FF2B5EF4-FFF2-40B4-BE49-F238E27FC236}">
                <a16:creationId xmlns:a16="http://schemas.microsoft.com/office/drawing/2014/main" id="{22349B43-504D-A04A-BEB5-7897B4FB56B6}"/>
              </a:ext>
            </a:extLst>
          </p:cNvPr>
          <p:cNvSpPr>
            <a:spLocks noGrp="1"/>
          </p:cNvSpPr>
          <p:nvPr>
            <p:ph sz="quarter" idx="14"/>
          </p:nvPr>
        </p:nvSpPr>
        <p:spPr>
          <a:xfrm>
            <a:off x="4572011" y="5741738"/>
            <a:ext cx="5902652" cy="198716"/>
          </a:xfrm>
          <a:prstGeom prst="rect">
            <a:avLst/>
          </a:prstGeom>
        </p:spPr>
        <p:txBody>
          <a:bodyPr lIns="0">
            <a:normAutofit/>
          </a:bodyPr>
          <a:lstStyle>
            <a:lvl1pPr marL="0" indent="0" algn="l">
              <a:buNone/>
              <a:defRPr lang="en-US" sz="933" b="0" i="0" u="none" kern="1200" spc="0" baseline="0" dirty="0" smtClean="0">
                <a:solidFill>
                  <a:schemeClr val="tx1"/>
                </a:solidFill>
                <a:latin typeface="Arial Regular"/>
                <a:ea typeface="ヒラギノ角ゴ Pro W3" charset="0"/>
                <a:cs typeface="Arial Regular"/>
              </a:defRPr>
            </a:lvl1pPr>
          </a:lstStyle>
          <a:p>
            <a:pPr lvl="0"/>
            <a:r>
              <a:rPr lang="en-US"/>
              <a:t>Edit Master text styles</a:t>
            </a:r>
          </a:p>
        </p:txBody>
      </p:sp>
      <p:sp>
        <p:nvSpPr>
          <p:cNvPr id="17" name="Text Placeholder 2">
            <a:extLst>
              <a:ext uri="{FF2B5EF4-FFF2-40B4-BE49-F238E27FC236}">
                <a16:creationId xmlns:a16="http://schemas.microsoft.com/office/drawing/2014/main" id="{EDCA6F60-9518-AE47-BC29-77491BB95684}"/>
              </a:ext>
            </a:extLst>
          </p:cNvPr>
          <p:cNvSpPr>
            <a:spLocks noGrp="1"/>
          </p:cNvSpPr>
          <p:nvPr>
            <p:ph type="body" sz="quarter" idx="10"/>
          </p:nvPr>
        </p:nvSpPr>
        <p:spPr>
          <a:xfrm>
            <a:off x="4572003" y="634044"/>
            <a:ext cx="4602692" cy="509165"/>
          </a:xfrm>
          <a:prstGeom prst="rect">
            <a:avLst/>
          </a:prstGeom>
          <a:noFill/>
          <a:ln>
            <a:noFill/>
          </a:ln>
        </p:spPr>
        <p:txBody>
          <a:bodyPr wrap="square" lIns="0" anchor="b">
            <a:noAutofit/>
          </a:bodyPr>
          <a:lstStyle>
            <a:lvl1pPr marL="0" indent="0" algn="l" defTabSz="914354" rtl="0" eaLnBrk="1" latinLnBrk="0" hangingPunct="1">
              <a:buNone/>
              <a:defRPr lang="en-US" sz="2133" b="1" i="0" kern="1200" spc="0" baseline="0" dirty="0" smtClean="0">
                <a:solidFill>
                  <a:schemeClr val="tx1"/>
                </a:solidFill>
                <a:latin typeface="Arial Bold"/>
                <a:ea typeface="ヒラギノ角ゴ Pro W3" charset="0"/>
                <a:cs typeface="Arial Bold"/>
              </a:defRPr>
            </a:lvl1pPr>
          </a:lstStyle>
          <a:p>
            <a:pPr marL="0" lvl="0" defTabSz="914354" latinLnBrk="0"/>
            <a:r>
              <a:rPr lang="en-US"/>
              <a:t>Edit Master text styles</a:t>
            </a:r>
          </a:p>
        </p:txBody>
      </p:sp>
      <p:sp>
        <p:nvSpPr>
          <p:cNvPr id="19" name="Text Placeholder 11">
            <a:extLst>
              <a:ext uri="{FF2B5EF4-FFF2-40B4-BE49-F238E27FC236}">
                <a16:creationId xmlns:a16="http://schemas.microsoft.com/office/drawing/2014/main" id="{511ED62E-3749-4E4B-A013-430125D8078C}"/>
              </a:ext>
            </a:extLst>
          </p:cNvPr>
          <p:cNvSpPr>
            <a:spLocks noGrp="1"/>
          </p:cNvSpPr>
          <p:nvPr>
            <p:ph type="body" sz="quarter" idx="11"/>
          </p:nvPr>
        </p:nvSpPr>
        <p:spPr>
          <a:xfrm>
            <a:off x="9363378" y="634044"/>
            <a:ext cx="1838033" cy="506544"/>
          </a:xfrm>
          <a:prstGeom prst="rect">
            <a:avLst/>
          </a:prstGeom>
          <a:noFill/>
          <a:ln>
            <a:noFill/>
          </a:ln>
        </p:spPr>
        <p:txBody>
          <a:bodyPr wrap="square" rIns="0" anchor="b">
            <a:noAutofit/>
          </a:bodyPr>
          <a:lstStyle>
            <a:lvl1pPr marL="0" indent="0" algn="r">
              <a:buClr>
                <a:schemeClr val="tx1"/>
              </a:buClr>
              <a:buNone/>
              <a:tabLst/>
              <a:defRPr lang="en-US" sz="1067" b="0" i="0" kern="1200" spc="0" baseline="0" dirty="0" smtClean="0">
                <a:solidFill>
                  <a:schemeClr val="accent3"/>
                </a:solidFill>
                <a:latin typeface="Arial Regular"/>
                <a:ea typeface="ヒラギノ角ゴ Pro W3" charset="0"/>
                <a:cs typeface="Arial Regular"/>
              </a:defRPr>
            </a:lvl1pPr>
          </a:lstStyle>
          <a:p>
            <a:pPr marL="0" lvl="0" algn="r" defTabSz="914354" latinLnBrk="0"/>
            <a:r>
              <a:rPr lang="en-US"/>
              <a:t>Edit Master text styles</a:t>
            </a:r>
          </a:p>
        </p:txBody>
      </p:sp>
      <p:sp>
        <p:nvSpPr>
          <p:cNvPr id="11"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Enter Title or Department Name</a:t>
            </a:r>
          </a:p>
        </p:txBody>
      </p:sp>
    </p:spTree>
    <p:extLst>
      <p:ext uri="{BB962C8B-B14F-4D97-AF65-F5344CB8AC3E}">
        <p14:creationId xmlns:p14="http://schemas.microsoft.com/office/powerpoint/2010/main" val="20257865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Uneven">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72003" y="634044"/>
            <a:ext cx="4602692" cy="509165"/>
          </a:xfrm>
          <a:prstGeom prst="rect">
            <a:avLst/>
          </a:prstGeom>
          <a:noFill/>
          <a:ln>
            <a:noFill/>
          </a:ln>
        </p:spPr>
        <p:txBody>
          <a:bodyPr wrap="square" lIns="0" anchor="b">
            <a:noAutofit/>
          </a:bodyPr>
          <a:lstStyle>
            <a:lvl1pPr marL="0" indent="0" algn="l" defTabSz="914354" rtl="0" eaLnBrk="1" latinLnBrk="0" hangingPunct="1">
              <a:buNone/>
              <a:defRPr lang="en-US" sz="2133" b="1" i="0" kern="1200" spc="0" baseline="0" dirty="0" smtClean="0">
                <a:solidFill>
                  <a:schemeClr val="tx1"/>
                </a:solidFill>
                <a:latin typeface="Arial Bold"/>
                <a:ea typeface="ヒラギノ角ゴ Pro W3" charset="0"/>
                <a:cs typeface="Arial Bold"/>
              </a:defRPr>
            </a:lvl1pPr>
          </a:lstStyle>
          <a:p>
            <a:pPr marL="0" lvl="0" defTabSz="914354" latinLnBrk="0"/>
            <a:r>
              <a:rPr lang="en-US"/>
              <a:t>Edit Master text styles</a:t>
            </a:r>
          </a:p>
        </p:txBody>
      </p:sp>
      <p:sp>
        <p:nvSpPr>
          <p:cNvPr id="22" name="Text Placeholder 11"/>
          <p:cNvSpPr>
            <a:spLocks noGrp="1"/>
          </p:cNvSpPr>
          <p:nvPr>
            <p:ph type="body" sz="quarter" idx="11"/>
          </p:nvPr>
        </p:nvSpPr>
        <p:spPr>
          <a:xfrm>
            <a:off x="9363378" y="634044"/>
            <a:ext cx="1838033" cy="506544"/>
          </a:xfrm>
          <a:prstGeom prst="rect">
            <a:avLst/>
          </a:prstGeom>
          <a:noFill/>
          <a:ln>
            <a:noFill/>
          </a:ln>
        </p:spPr>
        <p:txBody>
          <a:bodyPr wrap="square" rIns="0" anchor="b">
            <a:noAutofit/>
          </a:bodyPr>
          <a:lstStyle>
            <a:lvl1pPr marL="0" indent="0" algn="r">
              <a:buClr>
                <a:schemeClr val="tx1"/>
              </a:buClr>
              <a:buNone/>
              <a:tabLst/>
              <a:defRPr lang="en-US" sz="1067" b="0" i="0" kern="1200" spc="0" baseline="0" dirty="0" smtClean="0">
                <a:solidFill>
                  <a:schemeClr val="accent3"/>
                </a:solidFill>
                <a:latin typeface="Arial Regular"/>
                <a:ea typeface="ヒラギノ角ゴ Pro W3" charset="0"/>
                <a:cs typeface="Arial Regular"/>
              </a:defRPr>
            </a:lvl1pPr>
          </a:lstStyle>
          <a:p>
            <a:pPr marL="0" lvl="0" algn="r" defTabSz="914354" latinLnBrk="0"/>
            <a:r>
              <a:rPr lang="en-US"/>
              <a:t>Edit Master text styles</a:t>
            </a:r>
          </a:p>
        </p:txBody>
      </p:sp>
      <p:sp>
        <p:nvSpPr>
          <p:cNvPr id="12" name="Title 1"/>
          <p:cNvSpPr>
            <a:spLocks noGrp="1"/>
          </p:cNvSpPr>
          <p:nvPr>
            <p:ph type="title" hasCustomPrompt="1"/>
          </p:nvPr>
        </p:nvSpPr>
        <p:spPr>
          <a:xfrm>
            <a:off x="596039" y="640087"/>
            <a:ext cx="3151872" cy="5211156"/>
          </a:xfrm>
          <a:prstGeom prst="rect">
            <a:avLst/>
          </a:prstGeom>
        </p:spPr>
        <p:txBody>
          <a:bodyPr anchor="t">
            <a:normAutofit/>
          </a:bodyPr>
          <a:lstStyle>
            <a:lvl1pPr>
              <a:defRPr sz="3733" b="1" i="0" spc="-67" baseline="0">
                <a:solidFill>
                  <a:schemeClr val="tx2"/>
                </a:solidFill>
                <a:latin typeface="Arial Bold"/>
                <a:ea typeface="Arial Bold"/>
                <a:cs typeface="Arial Bold"/>
              </a:defRPr>
            </a:lvl1pPr>
          </a:lstStyle>
          <a:p>
            <a:r>
              <a:rPr lang="en-US" dirty="0"/>
              <a:t>Click to edit master title style</a:t>
            </a:r>
          </a:p>
        </p:txBody>
      </p:sp>
      <p:sp>
        <p:nvSpPr>
          <p:cNvPr id="8"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Enter Title or Department Name</a:t>
            </a:r>
          </a:p>
        </p:txBody>
      </p:sp>
      <p:sp>
        <p:nvSpPr>
          <p:cNvPr id="10" name="Text Placeholder 2"/>
          <p:cNvSpPr>
            <a:spLocks noGrp="1"/>
          </p:cNvSpPr>
          <p:nvPr>
            <p:ph idx="1"/>
          </p:nvPr>
        </p:nvSpPr>
        <p:spPr bwMode="auto">
          <a:xfrm>
            <a:off x="4572000" y="1452881"/>
            <a:ext cx="6629400" cy="4177899"/>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chemeClr val="bg1"/>
              </a:buClr>
              <a:defRPr>
                <a:solidFill>
                  <a:schemeClr val="bg1"/>
                </a:solidFill>
              </a:defRPr>
            </a:lvl1pPr>
            <a:lvl2pPr marL="460340" indent="-238107">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2">
            <a:extLst>
              <a:ext uri="{FF2B5EF4-FFF2-40B4-BE49-F238E27FC236}">
                <a16:creationId xmlns:a16="http://schemas.microsoft.com/office/drawing/2014/main" id="{22349B43-504D-A04A-BEB5-7897B4FB56B6}"/>
              </a:ext>
            </a:extLst>
          </p:cNvPr>
          <p:cNvSpPr>
            <a:spLocks noGrp="1"/>
          </p:cNvSpPr>
          <p:nvPr>
            <p:ph sz="quarter" idx="14"/>
          </p:nvPr>
        </p:nvSpPr>
        <p:spPr>
          <a:xfrm>
            <a:off x="4572011" y="5741738"/>
            <a:ext cx="5902652" cy="198716"/>
          </a:xfrm>
          <a:prstGeom prst="rect">
            <a:avLst/>
          </a:prstGeom>
        </p:spPr>
        <p:txBody>
          <a:bodyPr lIns="0">
            <a:normAutofit/>
          </a:bodyPr>
          <a:lstStyle>
            <a:lvl1pPr marL="0" indent="0" algn="l">
              <a:buNone/>
              <a:defRPr lang="en-US" sz="933" b="0" i="0" u="none" kern="1200" spc="0" baseline="0" dirty="0" smtClean="0">
                <a:solidFill>
                  <a:schemeClr val="tx1"/>
                </a:solidFill>
                <a:latin typeface="Arial Regular"/>
                <a:ea typeface="ヒラギノ角ゴ Pro W3" charset="0"/>
                <a:cs typeface="Arial Regular"/>
              </a:defRPr>
            </a:lvl1pPr>
          </a:lstStyle>
          <a:p>
            <a:pPr lvl="0"/>
            <a:r>
              <a:rPr lang="en-US"/>
              <a:t>Edit Master text styles</a:t>
            </a:r>
          </a:p>
        </p:txBody>
      </p:sp>
    </p:spTree>
    <p:extLst>
      <p:ext uri="{BB962C8B-B14F-4D97-AF65-F5344CB8AC3E}">
        <p14:creationId xmlns:p14="http://schemas.microsoft.com/office/powerpoint/2010/main" val="9275673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10" name="Text Placeholder 17">
            <a:extLst>
              <a:ext uri="{FF2B5EF4-FFF2-40B4-BE49-F238E27FC236}">
                <a16:creationId xmlns:a16="http://schemas.microsoft.com/office/drawing/2014/main" id="{56FBAC50-0E6A-F444-BC5A-1C3D878B1B39}"/>
              </a:ext>
            </a:extLst>
          </p:cNvPr>
          <p:cNvSpPr>
            <a:spLocks noGrp="1"/>
          </p:cNvSpPr>
          <p:nvPr>
            <p:ph idx="1"/>
          </p:nvPr>
        </p:nvSpPr>
        <p:spPr>
          <a:xfrm>
            <a:off x="609600" y="1658296"/>
            <a:ext cx="10515600" cy="4349749"/>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a:extLst>
              <a:ext uri="{FF2B5EF4-FFF2-40B4-BE49-F238E27FC236}">
                <a16:creationId xmlns:a16="http://schemas.microsoft.com/office/drawing/2014/main" id="{74EC3810-B220-0E43-90BE-1EED7A66762D}"/>
              </a:ext>
            </a:extLst>
          </p:cNvPr>
          <p:cNvSpPr txBox="1"/>
          <p:nvPr userDrawn="1"/>
        </p:nvSpPr>
        <p:spPr>
          <a:xfrm>
            <a:off x="643467" y="6417733"/>
            <a:ext cx="0" cy="0"/>
          </a:xfrm>
          <a:prstGeom prst="rect">
            <a:avLst/>
          </a:prstGeom>
        </p:spPr>
        <p:txBody>
          <a:bodyPr vert="horz" wrap="none" lIns="121920" tIns="60960" rIns="121920" bIns="60960" rtlCol="0">
            <a:noAutofit/>
          </a:bodyPr>
          <a:lstStyle/>
          <a:p>
            <a:pPr marL="0" indent="0" algn="l">
              <a:spcBef>
                <a:spcPts val="0"/>
              </a:spcBef>
              <a:buFont typeface="Arial"/>
              <a:buNone/>
            </a:pPr>
            <a:endParaRPr lang="en-US" sz="3200" b="1" dirty="0">
              <a:solidFill>
                <a:srgbClr val="00164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94B88050-5855-754D-B6D1-27F5E829201E}"/>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1" name="Footer Placeholder 1">
            <a:extLst>
              <a:ext uri="{FF2B5EF4-FFF2-40B4-BE49-F238E27FC236}">
                <a16:creationId xmlns:a16="http://schemas.microsoft.com/office/drawing/2014/main" id="{248D9E72-72C2-A744-B9ED-14BA26620449}"/>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Enter Title or Department Name</a:t>
            </a:r>
          </a:p>
        </p:txBody>
      </p:sp>
    </p:spTree>
    <p:extLst>
      <p:ext uri="{BB962C8B-B14F-4D97-AF65-F5344CB8AC3E}">
        <p14:creationId xmlns:p14="http://schemas.microsoft.com/office/powerpoint/2010/main" val="16317287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ndard Slide 2">
    <p:spTree>
      <p:nvGrpSpPr>
        <p:cNvPr id="1" name=""/>
        <p:cNvGrpSpPr/>
        <p:nvPr/>
      </p:nvGrpSpPr>
      <p:grpSpPr>
        <a:xfrm>
          <a:off x="0" y="0"/>
          <a:ext cx="0" cy="0"/>
          <a:chOff x="0" y="0"/>
          <a:chExt cx="0" cy="0"/>
        </a:xfrm>
      </p:grpSpPr>
      <p:sp>
        <p:nvSpPr>
          <p:cNvPr id="10" name="Text Placeholder 17">
            <a:extLst>
              <a:ext uri="{FF2B5EF4-FFF2-40B4-BE49-F238E27FC236}">
                <a16:creationId xmlns:a16="http://schemas.microsoft.com/office/drawing/2014/main" id="{56FBAC50-0E6A-F444-BC5A-1C3D878B1B39}"/>
              </a:ext>
            </a:extLst>
          </p:cNvPr>
          <p:cNvSpPr>
            <a:spLocks noGrp="1"/>
          </p:cNvSpPr>
          <p:nvPr>
            <p:ph idx="1"/>
          </p:nvPr>
        </p:nvSpPr>
        <p:spPr>
          <a:xfrm>
            <a:off x="609600" y="1658296"/>
            <a:ext cx="10515600" cy="4349749"/>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a:extLst>
              <a:ext uri="{FF2B5EF4-FFF2-40B4-BE49-F238E27FC236}">
                <a16:creationId xmlns:a16="http://schemas.microsoft.com/office/drawing/2014/main" id="{74EC3810-B220-0E43-90BE-1EED7A66762D}"/>
              </a:ext>
            </a:extLst>
          </p:cNvPr>
          <p:cNvSpPr txBox="1"/>
          <p:nvPr userDrawn="1"/>
        </p:nvSpPr>
        <p:spPr>
          <a:xfrm>
            <a:off x="643467" y="6417733"/>
            <a:ext cx="0" cy="0"/>
          </a:xfrm>
          <a:prstGeom prst="rect">
            <a:avLst/>
          </a:prstGeom>
        </p:spPr>
        <p:txBody>
          <a:bodyPr vert="horz" wrap="none" lIns="121920" tIns="60960" rIns="121920" bIns="60960" rtlCol="0">
            <a:noAutofit/>
          </a:bodyPr>
          <a:lstStyle/>
          <a:p>
            <a:pPr marL="0" indent="0" algn="l">
              <a:spcBef>
                <a:spcPts val="0"/>
              </a:spcBef>
              <a:buFont typeface="Arial"/>
              <a:buNone/>
            </a:pPr>
            <a:endParaRPr lang="en-US" sz="3200" b="1" dirty="0">
              <a:solidFill>
                <a:srgbClr val="00164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94B88050-5855-754D-B6D1-27F5E829201E}"/>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1" name="Footer Placeholder 1">
            <a:extLst>
              <a:ext uri="{FF2B5EF4-FFF2-40B4-BE49-F238E27FC236}">
                <a16:creationId xmlns:a16="http://schemas.microsoft.com/office/drawing/2014/main" id="{248D9E72-72C2-A744-B9ED-14BA26620449}"/>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Enter Title or Department Name</a:t>
            </a:r>
          </a:p>
        </p:txBody>
      </p:sp>
    </p:spTree>
    <p:extLst>
      <p:ext uri="{BB962C8B-B14F-4D97-AF65-F5344CB8AC3E}">
        <p14:creationId xmlns:p14="http://schemas.microsoft.com/office/powerpoint/2010/main" val="3953318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Navy Avenue Pattern">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01"/>
            <a:ext cx="12192000" cy="5727700"/>
          </a:xfrm>
          <a:prstGeom prst="rect">
            <a:avLst/>
          </a:prstGeom>
        </p:spPr>
      </p:pic>
      <p:sp>
        <p:nvSpPr>
          <p:cNvPr id="11" name="Title 1">
            <a:extLst>
              <a:ext uri="{FF2B5EF4-FFF2-40B4-BE49-F238E27FC236}">
                <a16:creationId xmlns:a16="http://schemas.microsoft.com/office/drawing/2014/main" id="{C634E7DF-B2BE-FB49-A440-C7B586BE1492}"/>
              </a:ext>
            </a:extLst>
          </p:cNvPr>
          <p:cNvSpPr>
            <a:spLocks noGrp="1"/>
          </p:cNvSpPr>
          <p:nvPr>
            <p:ph type="ctrTitle"/>
          </p:nvPr>
        </p:nvSpPr>
        <p:spPr bwMode="white">
          <a:xfrm>
            <a:off x="627296" y="3429001"/>
            <a:ext cx="10158560" cy="1312387"/>
          </a:xfrm>
          <a:prstGeom prst="rect">
            <a:avLst/>
          </a:prstGeom>
        </p:spPr>
        <p:txBody>
          <a:bodyPr lIns="0" tIns="0" rIns="0" bIns="0" anchor="b" anchorCtr="0">
            <a:noAutofit/>
          </a:bodyPr>
          <a:lstStyle>
            <a:lvl1pPr algn="l">
              <a:lnSpc>
                <a:spcPct val="10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Rectangle 11">
            <a:extLst>
              <a:ext uri="{FF2B5EF4-FFF2-40B4-BE49-F238E27FC236}">
                <a16:creationId xmlns:a16="http://schemas.microsoft.com/office/drawing/2014/main" id="{FEB9A70F-DA84-E14E-8D78-254C32FC3E60}"/>
              </a:ext>
            </a:extLst>
          </p:cNvPr>
          <p:cNvSpPr/>
          <p:nvPr/>
        </p:nvSpPr>
        <p:spPr bwMode="white">
          <a:xfrm>
            <a:off x="0" y="5711843"/>
            <a:ext cx="12192000" cy="11461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9" name="Subtitle 2">
            <a:extLst>
              <a:ext uri="{FF2B5EF4-FFF2-40B4-BE49-F238E27FC236}">
                <a16:creationId xmlns:a16="http://schemas.microsoft.com/office/drawing/2014/main" id="{B66977A6-53C5-0349-A6E9-69196F696E78}"/>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sp>
        <p:nvSpPr>
          <p:cNvPr id="15" name="Text Placeholder 15"/>
          <p:cNvSpPr>
            <a:spLocks noGrp="1"/>
          </p:cNvSpPr>
          <p:nvPr>
            <p:ph type="body" sz="quarter" idx="11" hasCustomPrompt="1"/>
          </p:nvPr>
        </p:nvSpPr>
        <p:spPr bwMode="white">
          <a:xfrm>
            <a:off x="627297" y="4922338"/>
            <a:ext cx="4548716" cy="683709"/>
          </a:xfrm>
        </p:spPr>
        <p:txBody>
          <a:bodyPr/>
          <a:lstStyle>
            <a:lvl1pPr marL="0" indent="0">
              <a:buNone/>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3328" y="6004849"/>
            <a:ext cx="1376797" cy="587745"/>
          </a:xfrm>
          <a:prstGeom prst="rect">
            <a:avLst/>
          </a:prstGeom>
        </p:spPr>
      </p:pic>
    </p:spTree>
    <p:extLst>
      <p:ext uri="{BB962C8B-B14F-4D97-AF65-F5344CB8AC3E}">
        <p14:creationId xmlns:p14="http://schemas.microsoft.com/office/powerpoint/2010/main" val="3812593928"/>
      </p:ext>
    </p:extLst>
  </p:cSld>
  <p:clrMapOvr>
    <a:masterClrMapping/>
  </p:clrMapOvr>
  <p:extLst>
    <p:ext uri="{DCECCB84-F9BA-43D5-87BE-67443E8EF086}">
      <p15:sldGuideLst xmlns:p15="http://schemas.microsoft.com/office/powerpoint/2012/main">
        <p15:guide id="1" pos="3840" userDrawn="1">
          <p15:clr>
            <a:srgbClr val="A4A3A4"/>
          </p15:clr>
        </p15:guide>
        <p15:guide id="2" orient="horz" pos="2160" userDrawn="1">
          <p15:clr>
            <a:srgbClr val="A4A3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ndard Slide W/ Small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4" name="Content Placeholder 2"/>
          <p:cNvSpPr>
            <a:spLocks noGrp="1"/>
          </p:cNvSpPr>
          <p:nvPr>
            <p:ph sz="half" idx="1"/>
          </p:nvPr>
        </p:nvSpPr>
        <p:spPr>
          <a:xfrm>
            <a:off x="594784" y="1713584"/>
            <a:ext cx="8341965" cy="3821584"/>
          </a:xfrm>
          <a:prstGeom prst="rect">
            <a:avLst/>
          </a:prstGeom>
        </p:spPr>
        <p:txBody>
          <a:bodyPr>
            <a:noAutofit/>
          </a:bodyPr>
          <a:lstStyle>
            <a:lvl1pPr marL="228589" indent="-228589">
              <a:lnSpc>
                <a:spcPct val="100000"/>
              </a:lnSpc>
              <a:spcBef>
                <a:spcPts val="0"/>
              </a:spcBef>
              <a:tabLst/>
              <a:defRPr sz="1867">
                <a:solidFill>
                  <a:srgbClr val="4E4540"/>
                </a:solidFill>
              </a:defRPr>
            </a:lvl1pPr>
            <a:lvl2pPr>
              <a:lnSpc>
                <a:spcPct val="100000"/>
              </a:lnSpc>
              <a:spcBef>
                <a:spcPts val="0"/>
              </a:spcBef>
              <a:defRPr sz="1867">
                <a:solidFill>
                  <a:srgbClr val="4E4540"/>
                </a:solidFill>
              </a:defRPr>
            </a:lvl2pPr>
            <a:lvl3pPr>
              <a:lnSpc>
                <a:spcPct val="100000"/>
              </a:lnSpc>
              <a:spcBef>
                <a:spcPts val="0"/>
              </a:spcBef>
              <a:defRPr sz="1600">
                <a:solidFill>
                  <a:srgbClr val="4E4540"/>
                </a:solidFill>
              </a:defRPr>
            </a:lvl3pPr>
            <a:lvl4pPr>
              <a:lnSpc>
                <a:spcPct val="100000"/>
              </a:lnSpc>
              <a:spcBef>
                <a:spcPts val="0"/>
              </a:spcBef>
              <a:defRPr sz="1333">
                <a:solidFill>
                  <a:srgbClr val="4E4540"/>
                </a:solidFill>
              </a:defRPr>
            </a:lvl4pPr>
            <a:lvl5pPr>
              <a:defRPr sz="1867">
                <a:solidFill>
                  <a:schemeClr val="tx1"/>
                </a:solidFill>
              </a:defRPr>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p:txBody>
      </p:sp>
      <p:sp>
        <p:nvSpPr>
          <p:cNvPr id="5" name="Content Placeholder 3"/>
          <p:cNvSpPr>
            <a:spLocks noGrp="1"/>
          </p:cNvSpPr>
          <p:nvPr>
            <p:ph sz="half" idx="10"/>
          </p:nvPr>
        </p:nvSpPr>
        <p:spPr>
          <a:xfrm>
            <a:off x="9269266" y="1713583"/>
            <a:ext cx="2301780" cy="3821585"/>
          </a:xfrm>
          <a:prstGeom prst="rect">
            <a:avLst/>
          </a:prstGeom>
        </p:spPr>
        <p:txBody>
          <a:bodyPr>
            <a:noAutofit/>
          </a:bodyPr>
          <a:lstStyle>
            <a:lvl1pPr marL="0" indent="0">
              <a:buNone/>
              <a:defRPr sz="1867" b="0">
                <a:solidFill>
                  <a:srgbClr val="4E4540"/>
                </a:solidFill>
              </a:defRPr>
            </a:lvl1pPr>
            <a:lvl2pPr marL="609570" indent="0">
              <a:buNone/>
              <a:defRPr sz="1333"/>
            </a:lvl2pPr>
            <a:lvl3pPr marL="1219140" indent="0">
              <a:buNone/>
              <a:defRPr sz="1333"/>
            </a:lvl3pPr>
            <a:lvl4pPr marL="1828709" indent="0">
              <a:buNone/>
              <a:defRPr sz="1333"/>
            </a:lvl4pPr>
            <a:lvl5pPr marL="2438278" indent="0">
              <a:buNone/>
              <a:defRPr sz="1333"/>
            </a:lvl5pPr>
            <a:lvl6pPr>
              <a:defRPr sz="2400"/>
            </a:lvl6pPr>
            <a:lvl7pPr>
              <a:defRPr sz="2400"/>
            </a:lvl7pPr>
            <a:lvl8pPr>
              <a:defRPr sz="2400"/>
            </a:lvl8pPr>
            <a:lvl9pPr>
              <a:defRPr sz="2400"/>
            </a:lvl9pPr>
          </a:lstStyle>
          <a:p>
            <a:pPr lvl="0"/>
            <a:r>
              <a:rPr lang="en-US"/>
              <a:t>Edit Master text styles</a:t>
            </a:r>
          </a:p>
          <a:p>
            <a:pPr lvl="1"/>
            <a:r>
              <a:rPr lang="en-US"/>
              <a:t>Second level</a:t>
            </a:r>
          </a:p>
        </p:txBody>
      </p:sp>
      <p:sp>
        <p:nvSpPr>
          <p:cNvPr id="11" name="Footer Placeholder 1">
            <a:extLst>
              <a:ext uri="{FF2B5EF4-FFF2-40B4-BE49-F238E27FC236}">
                <a16:creationId xmlns:a16="http://schemas.microsoft.com/office/drawing/2014/main" id="{6B290EBC-C250-0143-92CF-639A3B806F67}"/>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Enter Title or Department Name</a:t>
            </a:r>
          </a:p>
        </p:txBody>
      </p:sp>
    </p:spTree>
    <p:extLst>
      <p:ext uri="{BB962C8B-B14F-4D97-AF65-F5344CB8AC3E}">
        <p14:creationId xmlns:p14="http://schemas.microsoft.com/office/powerpoint/2010/main" val="21761263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ndard Slide 2 Column">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594795" y="1713589"/>
            <a:ext cx="5224388" cy="3809393"/>
          </a:xfrm>
          <a:prstGeom prst="rect">
            <a:avLst/>
          </a:prstGeom>
        </p:spPr>
        <p:txBody>
          <a:bodyPr>
            <a:noAutofit/>
          </a:bodyPr>
          <a:lstStyle>
            <a:lvl1pPr marL="228589" indent="-228589">
              <a:lnSpc>
                <a:spcPct val="100000"/>
              </a:lnSpc>
              <a:spcBef>
                <a:spcPts val="0"/>
              </a:spcBef>
              <a:tabLst/>
              <a:defRPr sz="1867">
                <a:solidFill>
                  <a:srgbClr val="4E4540"/>
                </a:solidFill>
              </a:defRPr>
            </a:lvl1pPr>
            <a:lvl2pPr>
              <a:lnSpc>
                <a:spcPct val="100000"/>
              </a:lnSpc>
              <a:spcBef>
                <a:spcPts val="0"/>
              </a:spcBef>
              <a:defRPr sz="160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467">
                <a:solidFill>
                  <a:srgbClr val="4E4540"/>
                </a:solidFill>
                <a:latin typeface="Arial" panose="020B0604020202020204" pitchFamily="34" charset="0"/>
                <a:cs typeface="Arial" panose="020B0604020202020204" pitchFamily="34" charset="0"/>
              </a:defRPr>
            </a:lvl3pPr>
            <a:lvl4pPr>
              <a:lnSpc>
                <a:spcPct val="100000"/>
              </a:lnSpc>
              <a:spcBef>
                <a:spcPts val="0"/>
              </a:spcBef>
              <a:defRPr sz="1200">
                <a:solidFill>
                  <a:srgbClr val="4E4540"/>
                </a:solidFill>
                <a:latin typeface="Arial" panose="020B0604020202020204" pitchFamily="34" charset="0"/>
                <a:cs typeface="Arial" panose="020B0604020202020204" pitchFamily="34" charset="0"/>
              </a:defRPr>
            </a:lvl4pPr>
            <a:lvl5pPr>
              <a:defRPr sz="1867">
                <a:solidFill>
                  <a:schemeClr val="tx1"/>
                </a:solidFill>
              </a:defRPr>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p:txBody>
      </p:sp>
      <p:sp>
        <p:nvSpPr>
          <p:cNvPr id="5" name="Title 1"/>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6" name="Content Placeholder 2"/>
          <p:cNvSpPr>
            <a:spLocks noGrp="1"/>
          </p:cNvSpPr>
          <p:nvPr>
            <p:ph sz="half" idx="10"/>
          </p:nvPr>
        </p:nvSpPr>
        <p:spPr>
          <a:xfrm>
            <a:off x="6223906" y="1713589"/>
            <a:ext cx="5224388" cy="3809393"/>
          </a:xfrm>
          <a:prstGeom prst="rect">
            <a:avLst/>
          </a:prstGeom>
        </p:spPr>
        <p:txBody>
          <a:bodyPr>
            <a:noAutofit/>
          </a:bodyPr>
          <a:lstStyle>
            <a:lvl1pPr marL="228589" indent="-228589">
              <a:lnSpc>
                <a:spcPct val="100000"/>
              </a:lnSpc>
              <a:spcBef>
                <a:spcPts val="0"/>
              </a:spcBef>
              <a:tabLst/>
              <a:defRPr sz="1867">
                <a:solidFill>
                  <a:srgbClr val="4E4540"/>
                </a:solidFill>
              </a:defRPr>
            </a:lvl1pPr>
            <a:lvl2pPr>
              <a:lnSpc>
                <a:spcPct val="100000"/>
              </a:lnSpc>
              <a:spcBef>
                <a:spcPts val="0"/>
              </a:spcBef>
              <a:defRPr sz="160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467">
                <a:solidFill>
                  <a:srgbClr val="4E4540"/>
                </a:solidFill>
                <a:latin typeface="Arial" panose="020B0604020202020204" pitchFamily="34" charset="0"/>
                <a:cs typeface="Arial" panose="020B0604020202020204" pitchFamily="34" charset="0"/>
              </a:defRPr>
            </a:lvl3pPr>
            <a:lvl4pPr>
              <a:lnSpc>
                <a:spcPct val="100000"/>
              </a:lnSpc>
              <a:spcBef>
                <a:spcPts val="0"/>
              </a:spcBef>
              <a:defRPr sz="1200">
                <a:solidFill>
                  <a:srgbClr val="4E4540"/>
                </a:solidFill>
                <a:latin typeface="Arial" panose="020B0604020202020204" pitchFamily="34" charset="0"/>
                <a:cs typeface="Arial" panose="020B0604020202020204" pitchFamily="34" charset="0"/>
              </a:defRPr>
            </a:lvl4pPr>
            <a:lvl5pPr>
              <a:defRPr sz="1867">
                <a:solidFill>
                  <a:schemeClr val="tx1"/>
                </a:solidFill>
              </a:defRPr>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p:txBody>
      </p:sp>
      <p:sp>
        <p:nvSpPr>
          <p:cNvPr id="11" name="Footer Placeholder 1">
            <a:extLst>
              <a:ext uri="{FF2B5EF4-FFF2-40B4-BE49-F238E27FC236}">
                <a16:creationId xmlns:a16="http://schemas.microsoft.com/office/drawing/2014/main" id="{E2B74776-0A09-6F45-B76E-A50A9BF6B377}"/>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Enter Title or Department Name</a:t>
            </a:r>
          </a:p>
        </p:txBody>
      </p:sp>
    </p:spTree>
    <p:extLst>
      <p:ext uri="{BB962C8B-B14F-4D97-AF65-F5344CB8AC3E}">
        <p14:creationId xmlns:p14="http://schemas.microsoft.com/office/powerpoint/2010/main" val="30915927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594795" y="1713589"/>
            <a:ext cx="3355423" cy="3809393"/>
          </a:xfrm>
          <a:prstGeom prst="rect">
            <a:avLst/>
          </a:prstGeom>
        </p:spPr>
        <p:txBody>
          <a:bodyPr>
            <a:noAutofit/>
          </a:bodyPr>
          <a:lstStyle>
            <a:lvl1pPr marL="228589" indent="-228589">
              <a:lnSpc>
                <a:spcPct val="100000"/>
              </a:lnSpc>
              <a:spcBef>
                <a:spcPts val="0"/>
              </a:spcBef>
              <a:tabLst/>
              <a:defRPr sz="1867">
                <a:solidFill>
                  <a:srgbClr val="4E4540"/>
                </a:solidFill>
              </a:defRPr>
            </a:lvl1pPr>
            <a:lvl2pPr>
              <a:lnSpc>
                <a:spcPct val="100000"/>
              </a:lnSpc>
              <a:spcBef>
                <a:spcPts val="0"/>
              </a:spcBef>
              <a:defRPr sz="160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467">
                <a:solidFill>
                  <a:srgbClr val="4E4540"/>
                </a:solidFill>
                <a:latin typeface="Arial" panose="020B0604020202020204" pitchFamily="34" charset="0"/>
                <a:cs typeface="Arial" panose="020B0604020202020204" pitchFamily="34" charset="0"/>
              </a:defRPr>
            </a:lvl3pPr>
            <a:lvl4pPr>
              <a:lnSpc>
                <a:spcPct val="100000"/>
              </a:lnSpc>
              <a:spcBef>
                <a:spcPts val="0"/>
              </a:spcBef>
              <a:defRPr sz="1200">
                <a:solidFill>
                  <a:srgbClr val="4E4540"/>
                </a:solidFill>
                <a:latin typeface="Arial" panose="020B0604020202020204" pitchFamily="34" charset="0"/>
                <a:cs typeface="Arial" panose="020B0604020202020204" pitchFamily="34" charset="0"/>
              </a:defRPr>
            </a:lvl4pPr>
            <a:lvl5pPr>
              <a:defRPr sz="1867">
                <a:solidFill>
                  <a:schemeClr val="tx1"/>
                </a:solidFill>
              </a:defRPr>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p:txBody>
      </p:sp>
      <p:sp>
        <p:nvSpPr>
          <p:cNvPr id="5" name="Title 1"/>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EE22D488-BAA3-B846-866B-5889189F2B50}"/>
              </a:ext>
            </a:extLst>
          </p:cNvPr>
          <p:cNvSpPr>
            <a:spLocks noGrp="1"/>
          </p:cNvSpPr>
          <p:nvPr>
            <p:ph sz="half" idx="10"/>
          </p:nvPr>
        </p:nvSpPr>
        <p:spPr>
          <a:xfrm>
            <a:off x="4410893" y="1713589"/>
            <a:ext cx="3355423" cy="3809393"/>
          </a:xfrm>
          <a:prstGeom prst="rect">
            <a:avLst/>
          </a:prstGeom>
        </p:spPr>
        <p:txBody>
          <a:bodyPr>
            <a:noAutofit/>
          </a:bodyPr>
          <a:lstStyle>
            <a:lvl1pPr marL="228589" indent="-228589">
              <a:lnSpc>
                <a:spcPct val="100000"/>
              </a:lnSpc>
              <a:spcBef>
                <a:spcPts val="0"/>
              </a:spcBef>
              <a:tabLst/>
              <a:defRPr sz="1867">
                <a:solidFill>
                  <a:srgbClr val="4E4540"/>
                </a:solidFill>
              </a:defRPr>
            </a:lvl1pPr>
            <a:lvl2pPr>
              <a:lnSpc>
                <a:spcPct val="100000"/>
              </a:lnSpc>
              <a:spcBef>
                <a:spcPts val="0"/>
              </a:spcBef>
              <a:defRPr sz="160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467">
                <a:solidFill>
                  <a:srgbClr val="4E4540"/>
                </a:solidFill>
                <a:latin typeface="Arial" panose="020B0604020202020204" pitchFamily="34" charset="0"/>
                <a:cs typeface="Arial" panose="020B0604020202020204" pitchFamily="34" charset="0"/>
              </a:defRPr>
            </a:lvl3pPr>
            <a:lvl4pPr>
              <a:lnSpc>
                <a:spcPct val="100000"/>
              </a:lnSpc>
              <a:spcBef>
                <a:spcPts val="0"/>
              </a:spcBef>
              <a:defRPr sz="1200">
                <a:solidFill>
                  <a:srgbClr val="4E4540"/>
                </a:solidFill>
                <a:latin typeface="Arial" panose="020B0604020202020204" pitchFamily="34" charset="0"/>
                <a:cs typeface="Arial" panose="020B0604020202020204" pitchFamily="34" charset="0"/>
              </a:defRPr>
            </a:lvl4pPr>
            <a:lvl5pPr>
              <a:defRPr sz="1867">
                <a:solidFill>
                  <a:schemeClr val="tx1"/>
                </a:solidFill>
              </a:defRPr>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Content Placeholder 2">
            <a:extLst>
              <a:ext uri="{FF2B5EF4-FFF2-40B4-BE49-F238E27FC236}">
                <a16:creationId xmlns:a16="http://schemas.microsoft.com/office/drawing/2014/main" id="{C12096EE-FD27-024F-92C7-F21530130DA3}"/>
              </a:ext>
            </a:extLst>
          </p:cNvPr>
          <p:cNvSpPr>
            <a:spLocks noGrp="1"/>
          </p:cNvSpPr>
          <p:nvPr>
            <p:ph sz="half" idx="11"/>
          </p:nvPr>
        </p:nvSpPr>
        <p:spPr>
          <a:xfrm>
            <a:off x="8226989" y="1713589"/>
            <a:ext cx="3355423" cy="3809393"/>
          </a:xfrm>
          <a:prstGeom prst="rect">
            <a:avLst/>
          </a:prstGeom>
        </p:spPr>
        <p:txBody>
          <a:bodyPr>
            <a:noAutofit/>
          </a:bodyPr>
          <a:lstStyle>
            <a:lvl1pPr marL="228589" indent="-228589">
              <a:lnSpc>
                <a:spcPct val="100000"/>
              </a:lnSpc>
              <a:spcBef>
                <a:spcPts val="0"/>
              </a:spcBef>
              <a:tabLst/>
              <a:defRPr sz="1867">
                <a:solidFill>
                  <a:srgbClr val="4E4540"/>
                </a:solidFill>
              </a:defRPr>
            </a:lvl1pPr>
            <a:lvl2pPr>
              <a:lnSpc>
                <a:spcPct val="100000"/>
              </a:lnSpc>
              <a:spcBef>
                <a:spcPts val="0"/>
              </a:spcBef>
              <a:defRPr sz="160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467">
                <a:solidFill>
                  <a:srgbClr val="4E4540"/>
                </a:solidFill>
                <a:latin typeface="Arial" panose="020B0604020202020204" pitchFamily="34" charset="0"/>
                <a:cs typeface="Arial" panose="020B0604020202020204" pitchFamily="34" charset="0"/>
              </a:defRPr>
            </a:lvl3pPr>
            <a:lvl4pPr>
              <a:lnSpc>
                <a:spcPct val="100000"/>
              </a:lnSpc>
              <a:spcBef>
                <a:spcPts val="0"/>
              </a:spcBef>
              <a:defRPr sz="1200">
                <a:solidFill>
                  <a:srgbClr val="4E4540"/>
                </a:solidFill>
                <a:latin typeface="Arial" panose="020B0604020202020204" pitchFamily="34" charset="0"/>
                <a:cs typeface="Arial" panose="020B0604020202020204" pitchFamily="34" charset="0"/>
              </a:defRPr>
            </a:lvl4pPr>
            <a:lvl5pPr>
              <a:defRPr sz="1867">
                <a:solidFill>
                  <a:schemeClr val="tx1"/>
                </a:solidFill>
              </a:defRPr>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p:txBody>
      </p:sp>
      <p:sp>
        <p:nvSpPr>
          <p:cNvPr id="14" name="Footer Placeholder 1">
            <a:extLst>
              <a:ext uri="{FF2B5EF4-FFF2-40B4-BE49-F238E27FC236}">
                <a16:creationId xmlns:a16="http://schemas.microsoft.com/office/drawing/2014/main" id="{7DDE8AA2-E6CC-A241-9E75-D0EDF477378B}"/>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Enter Title or Department Name</a:t>
            </a:r>
          </a:p>
        </p:txBody>
      </p:sp>
    </p:spTree>
    <p:extLst>
      <p:ext uri="{BB962C8B-B14F-4D97-AF65-F5344CB8AC3E}">
        <p14:creationId xmlns:p14="http://schemas.microsoft.com/office/powerpoint/2010/main" val="4286655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0876D6-27D9-5046-8D93-94C5B3C882B5}"/>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0"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Enter Title or Department Name</a:t>
            </a:r>
          </a:p>
        </p:txBody>
      </p:sp>
    </p:spTree>
    <p:extLst>
      <p:ext uri="{BB962C8B-B14F-4D97-AF65-F5344CB8AC3E}">
        <p14:creationId xmlns:p14="http://schemas.microsoft.com/office/powerpoint/2010/main" val="29847028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Column w/ Photo Sec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039" y="3217303"/>
            <a:ext cx="3193144" cy="715963"/>
          </a:xfrm>
          <a:prstGeom prst="rect">
            <a:avLst/>
          </a:prstGeom>
        </p:spPr>
        <p:txBody>
          <a:bodyPr anchor="b">
            <a:noAutofit/>
          </a:bodyPr>
          <a:lstStyle>
            <a:lvl1pPr marL="0" indent="0" algn="ctr">
              <a:buNone/>
              <a:defRPr sz="1600">
                <a:latin typeface="Georgia" panose="02040502050405020303" pitchFamily="18" charset="0"/>
              </a:defRPr>
            </a:lvl1pPr>
            <a:lvl2pPr marL="0" indent="0">
              <a:buSzPct val="100000"/>
              <a:buFontTx/>
              <a:buNone/>
              <a:defRPr sz="2933"/>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a:t>Edit Master text styles</a:t>
            </a:r>
          </a:p>
        </p:txBody>
      </p:sp>
      <p:sp>
        <p:nvSpPr>
          <p:cNvPr id="9" name="Content Placeholder 2"/>
          <p:cNvSpPr>
            <a:spLocks noGrp="1"/>
          </p:cNvSpPr>
          <p:nvPr>
            <p:ph idx="10"/>
          </p:nvPr>
        </p:nvSpPr>
        <p:spPr>
          <a:xfrm>
            <a:off x="716039" y="4047574"/>
            <a:ext cx="3193144" cy="1981201"/>
          </a:xfrm>
          <a:prstGeom prst="rect">
            <a:avLst/>
          </a:prstGeom>
        </p:spPr>
        <p:txBody>
          <a:bodyPr>
            <a:normAutofit/>
          </a:bodyPr>
          <a:lstStyle>
            <a:lvl1pPr marL="228589" indent="-228589">
              <a:lnSpc>
                <a:spcPct val="114000"/>
              </a:lnSpc>
              <a:buFont typeface="Arial" panose="020B0604020202020204" pitchFamily="34" charset="0"/>
              <a:buChar char="•"/>
              <a:defRPr sz="1467" b="0" i="0">
                <a:latin typeface="+mn-lt"/>
                <a:cs typeface="Arial Regular"/>
              </a:defRPr>
            </a:lvl1pPr>
            <a:lvl2pPr marL="0" indent="0">
              <a:buSzPct val="100000"/>
              <a:buFontTx/>
              <a:buNone/>
              <a:defRPr sz="2667">
                <a:latin typeface="Gotham Thin" pitchFamily="50" charset="0"/>
                <a:cs typeface="Gotham Thin" pitchFamily="50" charset="0"/>
              </a:defRPr>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a:t>Edit Master text styles</a:t>
            </a:r>
          </a:p>
        </p:txBody>
      </p:sp>
      <p:sp>
        <p:nvSpPr>
          <p:cNvPr id="10" name="Content Placeholder 2"/>
          <p:cNvSpPr>
            <a:spLocks noGrp="1"/>
          </p:cNvSpPr>
          <p:nvPr>
            <p:ph idx="11"/>
          </p:nvPr>
        </p:nvSpPr>
        <p:spPr>
          <a:xfrm>
            <a:off x="4567162" y="3217303"/>
            <a:ext cx="3018973" cy="715963"/>
          </a:xfrm>
          <a:prstGeom prst="rect">
            <a:avLst/>
          </a:prstGeom>
        </p:spPr>
        <p:txBody>
          <a:bodyPr anchor="b">
            <a:noAutofit/>
          </a:bodyPr>
          <a:lstStyle>
            <a:lvl1pPr marL="0" indent="0" algn="ctr">
              <a:buNone/>
              <a:defRPr sz="1600">
                <a:latin typeface="Georgia" panose="02040502050405020303" pitchFamily="18" charset="0"/>
              </a:defRPr>
            </a:lvl1pPr>
            <a:lvl2pPr marL="0" indent="0">
              <a:buSzPct val="100000"/>
              <a:buFontTx/>
              <a:buNone/>
              <a:defRPr sz="2933"/>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a:t>Edit Master text styles</a:t>
            </a:r>
          </a:p>
        </p:txBody>
      </p:sp>
      <p:sp>
        <p:nvSpPr>
          <p:cNvPr id="11" name="Content Placeholder 2"/>
          <p:cNvSpPr>
            <a:spLocks noGrp="1"/>
          </p:cNvSpPr>
          <p:nvPr>
            <p:ph idx="12"/>
          </p:nvPr>
        </p:nvSpPr>
        <p:spPr>
          <a:xfrm>
            <a:off x="4567162" y="4047574"/>
            <a:ext cx="3018973" cy="1981201"/>
          </a:xfrm>
          <a:prstGeom prst="rect">
            <a:avLst/>
          </a:prstGeom>
        </p:spPr>
        <p:txBody>
          <a:bodyPr>
            <a:normAutofit/>
          </a:bodyPr>
          <a:lstStyle>
            <a:lvl1pPr marL="228589" indent="-228589">
              <a:lnSpc>
                <a:spcPct val="114000"/>
              </a:lnSpc>
              <a:buFont typeface="Arial" panose="020B0604020202020204" pitchFamily="34" charset="0"/>
              <a:buChar char="•"/>
              <a:defRPr sz="1467" b="0" i="0">
                <a:latin typeface="+mn-lt"/>
                <a:cs typeface="Arial Regular"/>
              </a:defRPr>
            </a:lvl1pPr>
            <a:lvl2pPr marL="0" indent="0">
              <a:buSzPct val="100000"/>
              <a:buFontTx/>
              <a:buNone/>
              <a:defRPr sz="2667">
                <a:latin typeface="Gotham Thin" pitchFamily="50" charset="0"/>
                <a:cs typeface="Gotham Thin" pitchFamily="50" charset="0"/>
              </a:defRPr>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a:t>Edit Master text styles</a:t>
            </a:r>
          </a:p>
        </p:txBody>
      </p:sp>
      <p:sp>
        <p:nvSpPr>
          <p:cNvPr id="12" name="Content Placeholder 2"/>
          <p:cNvSpPr>
            <a:spLocks noGrp="1"/>
          </p:cNvSpPr>
          <p:nvPr>
            <p:ph idx="13"/>
          </p:nvPr>
        </p:nvSpPr>
        <p:spPr>
          <a:xfrm>
            <a:off x="8282819" y="3217303"/>
            <a:ext cx="3350381" cy="715963"/>
          </a:xfrm>
          <a:prstGeom prst="rect">
            <a:avLst/>
          </a:prstGeom>
        </p:spPr>
        <p:txBody>
          <a:bodyPr anchor="b">
            <a:noAutofit/>
          </a:bodyPr>
          <a:lstStyle>
            <a:lvl1pPr marL="0" indent="0" algn="ctr">
              <a:buNone/>
              <a:defRPr sz="1600">
                <a:latin typeface="Georgia" panose="02040502050405020303" pitchFamily="18" charset="0"/>
              </a:defRPr>
            </a:lvl1pPr>
            <a:lvl2pPr marL="0" indent="0">
              <a:buSzPct val="100000"/>
              <a:buFontTx/>
              <a:buNone/>
              <a:defRPr sz="2933"/>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a:t>Edit Master text styles</a:t>
            </a:r>
          </a:p>
        </p:txBody>
      </p:sp>
      <p:sp>
        <p:nvSpPr>
          <p:cNvPr id="13" name="Content Placeholder 2"/>
          <p:cNvSpPr>
            <a:spLocks noGrp="1"/>
          </p:cNvSpPr>
          <p:nvPr>
            <p:ph idx="14"/>
          </p:nvPr>
        </p:nvSpPr>
        <p:spPr>
          <a:xfrm>
            <a:off x="8282819" y="4047574"/>
            <a:ext cx="3350381" cy="1981201"/>
          </a:xfrm>
          <a:prstGeom prst="rect">
            <a:avLst/>
          </a:prstGeom>
        </p:spPr>
        <p:txBody>
          <a:bodyPr>
            <a:normAutofit/>
          </a:bodyPr>
          <a:lstStyle>
            <a:lvl1pPr marL="228589" indent="-228589">
              <a:lnSpc>
                <a:spcPct val="114000"/>
              </a:lnSpc>
              <a:buFont typeface="Arial" panose="020B0604020202020204" pitchFamily="34" charset="0"/>
              <a:buChar char="•"/>
              <a:defRPr sz="1467" b="0" i="0">
                <a:latin typeface="+mn-lt"/>
                <a:cs typeface="Arial Regular"/>
              </a:defRPr>
            </a:lvl1pPr>
            <a:lvl2pPr marL="0" indent="0">
              <a:buSzPct val="100000"/>
              <a:buFontTx/>
              <a:buNone/>
              <a:defRPr sz="2667">
                <a:latin typeface="Gotham Thin" pitchFamily="50" charset="0"/>
                <a:cs typeface="Gotham Thin" pitchFamily="50" charset="0"/>
              </a:defRPr>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a:t>Edit Master text styles</a:t>
            </a:r>
          </a:p>
        </p:txBody>
      </p:sp>
      <p:sp>
        <p:nvSpPr>
          <p:cNvPr id="4" name="Title 3">
            <a:extLst>
              <a:ext uri="{FF2B5EF4-FFF2-40B4-BE49-F238E27FC236}">
                <a16:creationId xmlns:a16="http://schemas.microsoft.com/office/drawing/2014/main" id="{2702C863-C7DC-3043-81C0-478CDF8D709D}"/>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6" name="Picture Placeholder 4">
            <a:extLst>
              <a:ext uri="{FF2B5EF4-FFF2-40B4-BE49-F238E27FC236}">
                <a16:creationId xmlns:a16="http://schemas.microsoft.com/office/drawing/2014/main" id="{AA3073F7-2F26-4143-A1FD-2ADD81A274B8}"/>
              </a:ext>
            </a:extLst>
          </p:cNvPr>
          <p:cNvSpPr>
            <a:spLocks noGrp="1"/>
          </p:cNvSpPr>
          <p:nvPr>
            <p:ph type="pic" sz="quarter" idx="15"/>
          </p:nvPr>
        </p:nvSpPr>
        <p:spPr>
          <a:xfrm>
            <a:off x="1624519" y="1661242"/>
            <a:ext cx="1376184" cy="1347511"/>
          </a:xfrm>
          <a:prstGeom prst="ellipse">
            <a:avLst/>
          </a:prstGeom>
        </p:spPr>
        <p:txBody>
          <a:bodyPr anchor="ctr">
            <a:noAutofit/>
          </a:bodyPr>
          <a:lstStyle>
            <a:lvl1pPr marL="0" indent="0" algn="ctr">
              <a:buNone/>
              <a:defRPr sz="1467" b="1" i="0">
                <a:solidFill>
                  <a:schemeClr val="accent2"/>
                </a:solidFill>
                <a:latin typeface="Arial Bold"/>
                <a:cs typeface="Arial Bold"/>
              </a:defRPr>
            </a:lvl1pPr>
          </a:lstStyle>
          <a:p>
            <a:r>
              <a:rPr lang="en-US" dirty="0"/>
              <a:t>Click icon to add picture</a:t>
            </a:r>
          </a:p>
        </p:txBody>
      </p:sp>
      <p:sp>
        <p:nvSpPr>
          <p:cNvPr id="17" name="Picture Placeholder 4">
            <a:extLst>
              <a:ext uri="{FF2B5EF4-FFF2-40B4-BE49-F238E27FC236}">
                <a16:creationId xmlns:a16="http://schemas.microsoft.com/office/drawing/2014/main" id="{2C94971A-6D42-8B46-90D3-B61A837C75E1}"/>
              </a:ext>
            </a:extLst>
          </p:cNvPr>
          <p:cNvSpPr>
            <a:spLocks noGrp="1"/>
          </p:cNvSpPr>
          <p:nvPr>
            <p:ph type="pic" sz="quarter" idx="16"/>
          </p:nvPr>
        </p:nvSpPr>
        <p:spPr>
          <a:xfrm>
            <a:off x="5393978" y="1661242"/>
            <a:ext cx="1376185" cy="1347511"/>
          </a:xfrm>
          <a:prstGeom prst="ellipse">
            <a:avLst/>
          </a:prstGeom>
        </p:spPr>
        <p:txBody>
          <a:bodyPr anchor="ctr">
            <a:noAutofit/>
          </a:bodyPr>
          <a:lstStyle>
            <a:lvl1pPr marL="0" indent="0" algn="ctr">
              <a:buNone/>
              <a:defRPr sz="1467" b="1" i="0">
                <a:solidFill>
                  <a:schemeClr val="accent2"/>
                </a:solidFill>
                <a:latin typeface="Arial Bold"/>
                <a:cs typeface="Arial Bold"/>
              </a:defRPr>
            </a:lvl1pPr>
          </a:lstStyle>
          <a:p>
            <a:r>
              <a:rPr lang="en-US" dirty="0"/>
              <a:t>Click icon to add picture</a:t>
            </a:r>
          </a:p>
        </p:txBody>
      </p:sp>
      <p:sp>
        <p:nvSpPr>
          <p:cNvPr id="18" name="Picture Placeholder 4">
            <a:extLst>
              <a:ext uri="{FF2B5EF4-FFF2-40B4-BE49-F238E27FC236}">
                <a16:creationId xmlns:a16="http://schemas.microsoft.com/office/drawing/2014/main" id="{4E1C01E7-46F2-C548-BACD-02648DBD76A0}"/>
              </a:ext>
            </a:extLst>
          </p:cNvPr>
          <p:cNvSpPr>
            <a:spLocks noGrp="1"/>
          </p:cNvSpPr>
          <p:nvPr>
            <p:ph type="pic" sz="quarter" idx="17"/>
          </p:nvPr>
        </p:nvSpPr>
        <p:spPr>
          <a:xfrm>
            <a:off x="9269917" y="1642185"/>
            <a:ext cx="1376184" cy="1347511"/>
          </a:xfrm>
          <a:prstGeom prst="ellipse">
            <a:avLst/>
          </a:prstGeom>
        </p:spPr>
        <p:txBody>
          <a:bodyPr anchor="ctr">
            <a:noAutofit/>
          </a:bodyPr>
          <a:lstStyle>
            <a:lvl1pPr marL="0" indent="0" algn="ctr">
              <a:buNone/>
              <a:defRPr sz="1467" b="1" i="0">
                <a:solidFill>
                  <a:schemeClr val="accent2"/>
                </a:solidFill>
                <a:latin typeface="Arial Bold"/>
                <a:cs typeface="Arial Bold"/>
              </a:defRPr>
            </a:lvl1pPr>
          </a:lstStyle>
          <a:p>
            <a:r>
              <a:rPr lang="en-US" dirty="0"/>
              <a:t>Click icon to add picture</a:t>
            </a:r>
          </a:p>
        </p:txBody>
      </p:sp>
      <p:sp>
        <p:nvSpPr>
          <p:cNvPr id="15"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Enter Title or Department Name</a:t>
            </a:r>
          </a:p>
        </p:txBody>
      </p:sp>
    </p:spTree>
    <p:extLst>
      <p:ext uri="{BB962C8B-B14F-4D97-AF65-F5344CB8AC3E}">
        <p14:creationId xmlns:p14="http://schemas.microsoft.com/office/powerpoint/2010/main" val="736918795"/>
      </p:ext>
    </p:extLst>
  </p:cSld>
  <p:clrMapOvr>
    <a:masterClrMapping/>
  </p:clrMapOvr>
  <p:extLst>
    <p:ext uri="{DCECCB84-F9BA-43D5-87BE-67443E8EF086}">
      <p15:sldGuideLst xmlns:p15="http://schemas.microsoft.com/office/powerpoint/2012/main">
        <p15:guide id="2" pos="2880">
          <p15:clr>
            <a:srgbClr val="FBAE40"/>
          </p15:clr>
        </p15:guide>
        <p15:guide id="4" orient="horz" pos="162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and Round Phot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81201"/>
            <a:ext cx="5384800" cy="2895600"/>
          </a:xfrm>
          <a:prstGeom prst="rect">
            <a:avLst/>
          </a:prstGeom>
        </p:spPr>
        <p:txBody>
          <a:bodyPr anchor="ctr">
            <a:normAutofit/>
          </a:bodyPr>
          <a:lstStyle>
            <a:lvl1pPr marL="0" indent="0">
              <a:lnSpc>
                <a:spcPct val="114000"/>
              </a:lnSpc>
              <a:tabLst/>
              <a:defRPr sz="2400"/>
            </a:lvl1pPr>
            <a:lvl2pPr>
              <a:defRPr sz="2400"/>
            </a:lvl2pPr>
            <a:lvl3pPr>
              <a:defRPr sz="2400"/>
            </a:lvl3pPr>
            <a:lvl4pPr>
              <a:defRPr sz="2667"/>
            </a:lvl4pPr>
            <a:lvl5pPr>
              <a:defRPr sz="2667"/>
            </a:lvl5pPr>
          </a:lstStyle>
          <a:p>
            <a:pPr lvl="0"/>
            <a:r>
              <a:rPr lang="en-US"/>
              <a:t>Edit Master text styles</a:t>
            </a:r>
          </a:p>
          <a:p>
            <a:pPr lvl="1"/>
            <a:r>
              <a:rPr lang="en-US"/>
              <a:t>Second level</a:t>
            </a:r>
          </a:p>
          <a:p>
            <a:pPr lvl="2"/>
            <a:r>
              <a:rPr lang="en-US"/>
              <a:t>Third level</a:t>
            </a:r>
          </a:p>
        </p:txBody>
      </p:sp>
      <p:sp>
        <p:nvSpPr>
          <p:cNvPr id="10" name="Text Placeholder 9"/>
          <p:cNvSpPr>
            <a:spLocks noGrp="1"/>
          </p:cNvSpPr>
          <p:nvPr>
            <p:ph type="body" sz="quarter" idx="11"/>
          </p:nvPr>
        </p:nvSpPr>
        <p:spPr>
          <a:xfrm>
            <a:off x="6185176" y="5082817"/>
            <a:ext cx="5588000" cy="457200"/>
          </a:xfrm>
          <a:prstGeom prst="rect">
            <a:avLst/>
          </a:prstGeom>
        </p:spPr>
        <p:txBody>
          <a:bodyPr>
            <a:noAutofit/>
          </a:bodyPr>
          <a:lstStyle>
            <a:lvl1pPr marL="0" marR="0" indent="0" algn="ctr" defTabSz="609570" rtl="0" eaLnBrk="1" fontAlgn="auto" latinLnBrk="0" hangingPunct="1">
              <a:lnSpc>
                <a:spcPct val="110000"/>
              </a:lnSpc>
              <a:spcBef>
                <a:spcPts val="0"/>
              </a:spcBef>
              <a:spcAft>
                <a:spcPts val="800"/>
              </a:spcAft>
              <a:buClr>
                <a:srgbClr val="E35929"/>
              </a:buClr>
              <a:buSzTx/>
              <a:buFont typeface="Arial" panose="020B0604020202020204" pitchFamily="34" charset="0"/>
              <a:buNone/>
              <a:tabLst/>
              <a:defRPr sz="1333" i="1">
                <a:latin typeface="Georgia" panose="02040502050405020303" pitchFamily="18" charset="0"/>
              </a:defRPr>
            </a:lvl1pPr>
          </a:lstStyle>
          <a:p>
            <a:pPr marL="0" marR="0" lvl="0" indent="0" algn="ctr" defTabSz="609570" rtl="0" eaLnBrk="1" fontAlgn="auto" latinLnBrk="0" hangingPunct="1">
              <a:lnSpc>
                <a:spcPct val="110000"/>
              </a:lnSpc>
              <a:spcBef>
                <a:spcPts val="0"/>
              </a:spcBef>
              <a:spcAft>
                <a:spcPts val="800"/>
              </a:spcAft>
              <a:buClr>
                <a:srgbClr val="E35929"/>
              </a:buClr>
              <a:buSzTx/>
              <a:buFont typeface="Arial" panose="020B0604020202020204" pitchFamily="34" charset="0"/>
              <a:buNone/>
              <a:tabLst/>
              <a:defRPr/>
            </a:pPr>
            <a:r>
              <a:rPr lang="en-US"/>
              <a:t>Edit Master text styles</a:t>
            </a:r>
          </a:p>
          <a:p>
            <a:pPr marL="0" marR="0" lvl="1" indent="0" algn="ctr" defTabSz="609570" rtl="0" eaLnBrk="1" fontAlgn="auto" latinLnBrk="0" hangingPunct="1">
              <a:lnSpc>
                <a:spcPct val="110000"/>
              </a:lnSpc>
              <a:spcBef>
                <a:spcPts val="0"/>
              </a:spcBef>
              <a:spcAft>
                <a:spcPts val="800"/>
              </a:spcAft>
              <a:buClr>
                <a:srgbClr val="E35929"/>
              </a:buClr>
              <a:buSzTx/>
              <a:buFont typeface="Arial" panose="020B0604020202020204" pitchFamily="34" charset="0"/>
              <a:buNone/>
              <a:tabLst/>
              <a:defRPr/>
            </a:pPr>
            <a:r>
              <a:rPr lang="en-US"/>
              <a:t>Second level</a:t>
            </a:r>
          </a:p>
        </p:txBody>
      </p:sp>
      <p:sp>
        <p:nvSpPr>
          <p:cNvPr id="4" name="Title 3">
            <a:extLst>
              <a:ext uri="{FF2B5EF4-FFF2-40B4-BE49-F238E27FC236}">
                <a16:creationId xmlns:a16="http://schemas.microsoft.com/office/drawing/2014/main" id="{ADB7F577-8C78-6942-BD8E-E1BBE73F67FA}"/>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9" name="Picture Placeholder 4">
            <a:extLst>
              <a:ext uri="{FF2B5EF4-FFF2-40B4-BE49-F238E27FC236}">
                <a16:creationId xmlns:a16="http://schemas.microsoft.com/office/drawing/2014/main" id="{1F6C215E-13E4-1C47-A22D-F91F897689BD}"/>
              </a:ext>
            </a:extLst>
          </p:cNvPr>
          <p:cNvSpPr>
            <a:spLocks noGrp="1"/>
          </p:cNvSpPr>
          <p:nvPr>
            <p:ph type="pic" sz="quarter" idx="10" hasCustomPrompt="1"/>
          </p:nvPr>
        </p:nvSpPr>
        <p:spPr>
          <a:xfrm>
            <a:off x="7422509" y="1817875"/>
            <a:ext cx="3124200" cy="3084091"/>
          </a:xfrm>
          <a:prstGeom prst="ellipse">
            <a:avLst/>
          </a:prstGeom>
        </p:spPr>
        <p:txBody>
          <a:bodyPr anchor="ctr"/>
          <a:lstStyle>
            <a:lvl1pPr marL="0" indent="0" algn="ctr">
              <a:buNone/>
              <a:defRPr b="1" i="0">
                <a:solidFill>
                  <a:schemeClr val="accent2"/>
                </a:solidFill>
                <a:latin typeface="Arial Bold"/>
                <a:cs typeface="Arial Bold"/>
              </a:defRPr>
            </a:lvl1pPr>
          </a:lstStyle>
          <a:p>
            <a:r>
              <a:rPr lang="en-US" dirty="0"/>
              <a:t>INSERT IMAGE</a:t>
            </a:r>
          </a:p>
        </p:txBody>
      </p:sp>
      <p:sp>
        <p:nvSpPr>
          <p:cNvPr id="13"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Enter Title or Department Name</a:t>
            </a:r>
          </a:p>
        </p:txBody>
      </p:sp>
    </p:spTree>
    <p:extLst>
      <p:ext uri="{BB962C8B-B14F-4D97-AF65-F5344CB8AC3E}">
        <p14:creationId xmlns:p14="http://schemas.microsoft.com/office/powerpoint/2010/main" val="3645076371"/>
      </p:ext>
    </p:extLst>
  </p:cSld>
  <p:clrMapOvr>
    <a:masterClrMapping/>
  </p:clrMapOvr>
  <p:extLst>
    <p:ext uri="{DCECCB84-F9BA-43D5-87BE-67443E8EF086}">
      <p15:sldGuideLst xmlns:p15="http://schemas.microsoft.com/office/powerpoint/2012/main">
        <p15:guide id="4" orient="horz" pos="1620">
          <p15:clr>
            <a:srgbClr val="FBAE40"/>
          </p15:clr>
        </p15:guide>
        <p15:guide id="6"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Photos w/ Titles">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1BB582D1-E07B-AC48-9D1F-97CC0FDC59D4}"/>
              </a:ext>
            </a:extLst>
          </p:cNvPr>
          <p:cNvSpPr>
            <a:spLocks noGrp="1"/>
          </p:cNvSpPr>
          <p:nvPr>
            <p:ph type="body" sz="quarter" idx="34" hasCustomPrompt="1"/>
          </p:nvPr>
        </p:nvSpPr>
        <p:spPr>
          <a:xfrm>
            <a:off x="1190941" y="4296245"/>
            <a:ext cx="2438400" cy="304800"/>
          </a:xfrm>
          <a:prstGeom prst="rect">
            <a:avLst/>
          </a:prstGeo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19" name="Text Placeholder 4">
            <a:extLst>
              <a:ext uri="{FF2B5EF4-FFF2-40B4-BE49-F238E27FC236}">
                <a16:creationId xmlns:a16="http://schemas.microsoft.com/office/drawing/2014/main" id="{02E4251F-09AA-6242-9ABB-8120E647A281}"/>
              </a:ext>
            </a:extLst>
          </p:cNvPr>
          <p:cNvSpPr>
            <a:spLocks noGrp="1"/>
          </p:cNvSpPr>
          <p:nvPr>
            <p:ph type="body" sz="quarter" idx="37"/>
          </p:nvPr>
        </p:nvSpPr>
        <p:spPr>
          <a:xfrm>
            <a:off x="1190941" y="4524847"/>
            <a:ext cx="2438400" cy="277748"/>
          </a:xfrm>
          <a:prstGeom prst="rect">
            <a:avLst/>
          </a:prstGeo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3" name="Title 2">
            <a:extLst>
              <a:ext uri="{FF2B5EF4-FFF2-40B4-BE49-F238E27FC236}">
                <a16:creationId xmlns:a16="http://schemas.microsoft.com/office/drawing/2014/main" id="{B3EF9D98-5F0E-B24A-8BAC-0B2D5CF10BF7}"/>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5" name="Text Placeholder 4">
            <a:extLst>
              <a:ext uri="{FF2B5EF4-FFF2-40B4-BE49-F238E27FC236}">
                <a16:creationId xmlns:a16="http://schemas.microsoft.com/office/drawing/2014/main" id="{9373AF00-B671-0E4D-8346-9C4A14350A5A}"/>
              </a:ext>
            </a:extLst>
          </p:cNvPr>
          <p:cNvSpPr>
            <a:spLocks noGrp="1"/>
          </p:cNvSpPr>
          <p:nvPr>
            <p:ph type="body" sz="quarter" idx="52" hasCustomPrompt="1"/>
          </p:nvPr>
        </p:nvSpPr>
        <p:spPr>
          <a:xfrm>
            <a:off x="4866471" y="4296245"/>
            <a:ext cx="2438400" cy="304800"/>
          </a:xfrm>
          <a:prstGeom prst="rect">
            <a:avLst/>
          </a:prstGeo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16" name="Text Placeholder 4">
            <a:extLst>
              <a:ext uri="{FF2B5EF4-FFF2-40B4-BE49-F238E27FC236}">
                <a16:creationId xmlns:a16="http://schemas.microsoft.com/office/drawing/2014/main" id="{F71C76E3-3560-6C42-8BE5-ED184A5E97AC}"/>
              </a:ext>
            </a:extLst>
          </p:cNvPr>
          <p:cNvSpPr>
            <a:spLocks noGrp="1"/>
          </p:cNvSpPr>
          <p:nvPr>
            <p:ph type="body" sz="quarter" idx="53"/>
          </p:nvPr>
        </p:nvSpPr>
        <p:spPr>
          <a:xfrm>
            <a:off x="4866471" y="4524847"/>
            <a:ext cx="2438400" cy="277748"/>
          </a:xfrm>
          <a:prstGeom prst="rect">
            <a:avLst/>
          </a:prstGeo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27" name="Text Placeholder 4">
            <a:extLst>
              <a:ext uri="{FF2B5EF4-FFF2-40B4-BE49-F238E27FC236}">
                <a16:creationId xmlns:a16="http://schemas.microsoft.com/office/drawing/2014/main" id="{D7468871-96FE-EC43-8F72-14C7606C3489}"/>
              </a:ext>
            </a:extLst>
          </p:cNvPr>
          <p:cNvSpPr>
            <a:spLocks noGrp="1"/>
          </p:cNvSpPr>
          <p:nvPr>
            <p:ph type="body" sz="quarter" idx="55" hasCustomPrompt="1"/>
          </p:nvPr>
        </p:nvSpPr>
        <p:spPr>
          <a:xfrm>
            <a:off x="8542000" y="4296245"/>
            <a:ext cx="2438400" cy="304800"/>
          </a:xfrm>
          <a:prstGeom prst="rect">
            <a:avLst/>
          </a:prstGeo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28" name="Text Placeholder 4">
            <a:extLst>
              <a:ext uri="{FF2B5EF4-FFF2-40B4-BE49-F238E27FC236}">
                <a16:creationId xmlns:a16="http://schemas.microsoft.com/office/drawing/2014/main" id="{658B6A8A-A03E-B940-9646-5B6CDC7DC67C}"/>
              </a:ext>
            </a:extLst>
          </p:cNvPr>
          <p:cNvSpPr>
            <a:spLocks noGrp="1"/>
          </p:cNvSpPr>
          <p:nvPr>
            <p:ph type="body" sz="quarter" idx="56"/>
          </p:nvPr>
        </p:nvSpPr>
        <p:spPr>
          <a:xfrm>
            <a:off x="8542000" y="4524847"/>
            <a:ext cx="2438400" cy="277748"/>
          </a:xfrm>
          <a:prstGeom prst="rect">
            <a:avLst/>
          </a:prstGeo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22" name="Picture Placeholder 14">
            <a:extLst>
              <a:ext uri="{FF2B5EF4-FFF2-40B4-BE49-F238E27FC236}">
                <a16:creationId xmlns:a16="http://schemas.microsoft.com/office/drawing/2014/main" id="{CF9A1BDE-8764-8D49-BD44-EECCA2BB9852}"/>
              </a:ext>
            </a:extLst>
          </p:cNvPr>
          <p:cNvSpPr>
            <a:spLocks noGrp="1"/>
          </p:cNvSpPr>
          <p:nvPr>
            <p:ph type="pic" sz="quarter" idx="51"/>
          </p:nvPr>
        </p:nvSpPr>
        <p:spPr>
          <a:xfrm>
            <a:off x="1556702" y="2386544"/>
            <a:ext cx="1706879" cy="1706880"/>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dirty="0"/>
              <a:t>Click icon to add picture</a:t>
            </a:r>
          </a:p>
        </p:txBody>
      </p:sp>
      <p:sp>
        <p:nvSpPr>
          <p:cNvPr id="23" name="Picture Placeholder 14">
            <a:extLst>
              <a:ext uri="{FF2B5EF4-FFF2-40B4-BE49-F238E27FC236}">
                <a16:creationId xmlns:a16="http://schemas.microsoft.com/office/drawing/2014/main" id="{9AB962E8-9675-CD46-8499-42D43F01F00F}"/>
              </a:ext>
            </a:extLst>
          </p:cNvPr>
          <p:cNvSpPr>
            <a:spLocks noGrp="1"/>
          </p:cNvSpPr>
          <p:nvPr>
            <p:ph type="pic" sz="quarter" idx="54"/>
          </p:nvPr>
        </p:nvSpPr>
        <p:spPr>
          <a:xfrm>
            <a:off x="5250726" y="2386544"/>
            <a:ext cx="1706879" cy="1706880"/>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dirty="0"/>
              <a:t>Click icon to add picture</a:t>
            </a:r>
          </a:p>
        </p:txBody>
      </p:sp>
      <p:sp>
        <p:nvSpPr>
          <p:cNvPr id="24" name="Picture Placeholder 14">
            <a:extLst>
              <a:ext uri="{FF2B5EF4-FFF2-40B4-BE49-F238E27FC236}">
                <a16:creationId xmlns:a16="http://schemas.microsoft.com/office/drawing/2014/main" id="{89B734A4-DAA3-F242-862F-BEF31B0E56F0}"/>
              </a:ext>
            </a:extLst>
          </p:cNvPr>
          <p:cNvSpPr>
            <a:spLocks noGrp="1"/>
          </p:cNvSpPr>
          <p:nvPr>
            <p:ph type="pic" sz="quarter" idx="57"/>
          </p:nvPr>
        </p:nvSpPr>
        <p:spPr>
          <a:xfrm>
            <a:off x="8907761" y="2386544"/>
            <a:ext cx="1706879" cy="1706880"/>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dirty="0"/>
              <a:t>Click icon to add picture</a:t>
            </a:r>
          </a:p>
        </p:txBody>
      </p:sp>
      <p:sp>
        <p:nvSpPr>
          <p:cNvPr id="17"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Enter Title or Department Name</a:t>
            </a:r>
          </a:p>
        </p:txBody>
      </p:sp>
    </p:spTree>
    <p:extLst>
      <p:ext uri="{BB962C8B-B14F-4D97-AF65-F5344CB8AC3E}">
        <p14:creationId xmlns:p14="http://schemas.microsoft.com/office/powerpoint/2010/main" val="3575309184"/>
      </p:ext>
    </p:extLst>
  </p:cSld>
  <p:clrMapOvr>
    <a:masterClrMapping/>
  </p:clrMapOvr>
  <p:extLst>
    <p:ext uri="{DCECCB84-F9BA-43D5-87BE-67443E8EF086}">
      <p15:sldGuideLst xmlns:p15="http://schemas.microsoft.com/office/powerpoint/2012/main">
        <p15:guide id="0" pos="5472">
          <p15:clr>
            <a:srgbClr val="FBAE40"/>
          </p15:clr>
        </p15:guide>
        <p15:guide id="2" pos="2880">
          <p15:clr>
            <a:srgbClr val="FBAE40"/>
          </p15:clr>
        </p15:guide>
        <p15:guide id="4" orient="horz" pos="162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leven Photos w/ 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BEA8A6-BC3E-1D4F-9BF4-871716F6D09C}"/>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40" name="Text Placeholder 4">
            <a:extLst>
              <a:ext uri="{FF2B5EF4-FFF2-40B4-BE49-F238E27FC236}">
                <a16:creationId xmlns:a16="http://schemas.microsoft.com/office/drawing/2014/main" id="{085C5513-13DB-9F4A-87C6-5CE330EC84E0}"/>
              </a:ext>
            </a:extLst>
          </p:cNvPr>
          <p:cNvSpPr>
            <a:spLocks noGrp="1"/>
          </p:cNvSpPr>
          <p:nvPr>
            <p:ph type="body" sz="quarter" idx="10" hasCustomPrompt="1"/>
          </p:nvPr>
        </p:nvSpPr>
        <p:spPr>
          <a:xfrm>
            <a:off x="609600" y="2423112"/>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42" name="Text Placeholder 4">
            <a:extLst>
              <a:ext uri="{FF2B5EF4-FFF2-40B4-BE49-F238E27FC236}">
                <a16:creationId xmlns:a16="http://schemas.microsoft.com/office/drawing/2014/main" id="{96D0BFAF-BD6E-FA41-977A-8CB9EC9A2A96}"/>
              </a:ext>
            </a:extLst>
          </p:cNvPr>
          <p:cNvSpPr>
            <a:spLocks noGrp="1"/>
          </p:cNvSpPr>
          <p:nvPr>
            <p:ph type="body" sz="quarter" idx="11" hasCustomPrompt="1"/>
          </p:nvPr>
        </p:nvSpPr>
        <p:spPr>
          <a:xfrm>
            <a:off x="3475833" y="2423112"/>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43" name="Text Placeholder 4">
            <a:extLst>
              <a:ext uri="{FF2B5EF4-FFF2-40B4-BE49-F238E27FC236}">
                <a16:creationId xmlns:a16="http://schemas.microsoft.com/office/drawing/2014/main" id="{8DF3F5F8-62FC-7740-A30C-D302D156F450}"/>
              </a:ext>
            </a:extLst>
          </p:cNvPr>
          <p:cNvSpPr>
            <a:spLocks noGrp="1"/>
          </p:cNvSpPr>
          <p:nvPr>
            <p:ph type="body" sz="quarter" idx="12" hasCustomPrompt="1"/>
          </p:nvPr>
        </p:nvSpPr>
        <p:spPr>
          <a:xfrm>
            <a:off x="6253167" y="2423112"/>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44" name="Text Placeholder 4">
            <a:extLst>
              <a:ext uri="{FF2B5EF4-FFF2-40B4-BE49-F238E27FC236}">
                <a16:creationId xmlns:a16="http://schemas.microsoft.com/office/drawing/2014/main" id="{DCC593EB-D496-7E44-801E-FD1834C93419}"/>
              </a:ext>
            </a:extLst>
          </p:cNvPr>
          <p:cNvSpPr>
            <a:spLocks noGrp="1"/>
          </p:cNvSpPr>
          <p:nvPr>
            <p:ph type="body" sz="quarter" idx="13"/>
          </p:nvPr>
        </p:nvSpPr>
        <p:spPr>
          <a:xfrm>
            <a:off x="609600" y="2651715"/>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45" name="Text Placeholder 4">
            <a:extLst>
              <a:ext uri="{FF2B5EF4-FFF2-40B4-BE49-F238E27FC236}">
                <a16:creationId xmlns:a16="http://schemas.microsoft.com/office/drawing/2014/main" id="{6FBF6677-E790-754C-BA2A-29ECC0FA2E54}"/>
              </a:ext>
            </a:extLst>
          </p:cNvPr>
          <p:cNvSpPr>
            <a:spLocks noGrp="1"/>
          </p:cNvSpPr>
          <p:nvPr>
            <p:ph type="body" sz="quarter" idx="14"/>
          </p:nvPr>
        </p:nvSpPr>
        <p:spPr>
          <a:xfrm>
            <a:off x="3475833" y="2651715"/>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46" name="Text Placeholder 4">
            <a:extLst>
              <a:ext uri="{FF2B5EF4-FFF2-40B4-BE49-F238E27FC236}">
                <a16:creationId xmlns:a16="http://schemas.microsoft.com/office/drawing/2014/main" id="{7D9711AA-C3D0-AF47-95A1-1B81812019E8}"/>
              </a:ext>
            </a:extLst>
          </p:cNvPr>
          <p:cNvSpPr>
            <a:spLocks noGrp="1"/>
          </p:cNvSpPr>
          <p:nvPr>
            <p:ph type="body" sz="quarter" idx="15"/>
          </p:nvPr>
        </p:nvSpPr>
        <p:spPr>
          <a:xfrm>
            <a:off x="6253167" y="2651715"/>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47" name="Picture Placeholder 14">
            <a:extLst>
              <a:ext uri="{FF2B5EF4-FFF2-40B4-BE49-F238E27FC236}">
                <a16:creationId xmlns:a16="http://schemas.microsoft.com/office/drawing/2014/main" id="{C98E102E-61D3-0742-808A-B3EAFDE7F877}"/>
              </a:ext>
            </a:extLst>
          </p:cNvPr>
          <p:cNvSpPr>
            <a:spLocks noGrp="1"/>
          </p:cNvSpPr>
          <p:nvPr>
            <p:ph type="pic" sz="quarter" idx="17"/>
          </p:nvPr>
        </p:nvSpPr>
        <p:spPr>
          <a:xfrm>
            <a:off x="4267200" y="1527763"/>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dirty="0"/>
              <a:t>Click icon to add picture</a:t>
            </a:r>
          </a:p>
        </p:txBody>
      </p:sp>
      <p:sp>
        <p:nvSpPr>
          <p:cNvPr id="48" name="Text Placeholder 4">
            <a:extLst>
              <a:ext uri="{FF2B5EF4-FFF2-40B4-BE49-F238E27FC236}">
                <a16:creationId xmlns:a16="http://schemas.microsoft.com/office/drawing/2014/main" id="{B080405E-B424-D444-B477-EFFC940DAFBF}"/>
              </a:ext>
            </a:extLst>
          </p:cNvPr>
          <p:cNvSpPr>
            <a:spLocks noGrp="1"/>
          </p:cNvSpPr>
          <p:nvPr>
            <p:ph type="body" sz="quarter" idx="20" hasCustomPrompt="1"/>
          </p:nvPr>
        </p:nvSpPr>
        <p:spPr>
          <a:xfrm>
            <a:off x="9030500" y="2423112"/>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49" name="Text Placeholder 4">
            <a:extLst>
              <a:ext uri="{FF2B5EF4-FFF2-40B4-BE49-F238E27FC236}">
                <a16:creationId xmlns:a16="http://schemas.microsoft.com/office/drawing/2014/main" id="{CB83B9BC-DE83-5A48-B517-A103C9F5B268}"/>
              </a:ext>
            </a:extLst>
          </p:cNvPr>
          <p:cNvSpPr>
            <a:spLocks noGrp="1"/>
          </p:cNvSpPr>
          <p:nvPr>
            <p:ph type="body" sz="quarter" idx="21"/>
          </p:nvPr>
        </p:nvSpPr>
        <p:spPr>
          <a:xfrm>
            <a:off x="9030500" y="2651715"/>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50" name="Text Placeholder 4">
            <a:extLst>
              <a:ext uri="{FF2B5EF4-FFF2-40B4-BE49-F238E27FC236}">
                <a16:creationId xmlns:a16="http://schemas.microsoft.com/office/drawing/2014/main" id="{C2143D35-65E6-584E-B5AF-2BB86B0CEE1F}"/>
              </a:ext>
            </a:extLst>
          </p:cNvPr>
          <p:cNvSpPr>
            <a:spLocks noGrp="1"/>
          </p:cNvSpPr>
          <p:nvPr>
            <p:ph type="body" sz="quarter" idx="22" hasCustomPrompt="1"/>
          </p:nvPr>
        </p:nvSpPr>
        <p:spPr>
          <a:xfrm>
            <a:off x="609600" y="4024911"/>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51" name="Text Placeholder 4">
            <a:extLst>
              <a:ext uri="{FF2B5EF4-FFF2-40B4-BE49-F238E27FC236}">
                <a16:creationId xmlns:a16="http://schemas.microsoft.com/office/drawing/2014/main" id="{0A60333F-1AB5-F446-A2F1-D78156AD7943}"/>
              </a:ext>
            </a:extLst>
          </p:cNvPr>
          <p:cNvSpPr>
            <a:spLocks noGrp="1"/>
          </p:cNvSpPr>
          <p:nvPr>
            <p:ph type="body" sz="quarter" idx="23" hasCustomPrompt="1"/>
          </p:nvPr>
        </p:nvSpPr>
        <p:spPr>
          <a:xfrm>
            <a:off x="3475833" y="4024911"/>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52" name="Text Placeholder 4">
            <a:extLst>
              <a:ext uri="{FF2B5EF4-FFF2-40B4-BE49-F238E27FC236}">
                <a16:creationId xmlns:a16="http://schemas.microsoft.com/office/drawing/2014/main" id="{7698CECD-C294-8B46-82BA-B6CF702CFD55}"/>
              </a:ext>
            </a:extLst>
          </p:cNvPr>
          <p:cNvSpPr>
            <a:spLocks noGrp="1"/>
          </p:cNvSpPr>
          <p:nvPr>
            <p:ph type="body" sz="quarter" idx="24" hasCustomPrompt="1"/>
          </p:nvPr>
        </p:nvSpPr>
        <p:spPr>
          <a:xfrm>
            <a:off x="6253167" y="4024911"/>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53" name="Text Placeholder 4">
            <a:extLst>
              <a:ext uri="{FF2B5EF4-FFF2-40B4-BE49-F238E27FC236}">
                <a16:creationId xmlns:a16="http://schemas.microsoft.com/office/drawing/2014/main" id="{7EF9C35E-E0C8-2946-932A-1EA035C785BC}"/>
              </a:ext>
            </a:extLst>
          </p:cNvPr>
          <p:cNvSpPr>
            <a:spLocks noGrp="1"/>
          </p:cNvSpPr>
          <p:nvPr>
            <p:ph type="body" sz="quarter" idx="25"/>
          </p:nvPr>
        </p:nvSpPr>
        <p:spPr>
          <a:xfrm>
            <a:off x="609600" y="4253514"/>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55" name="Text Placeholder 4">
            <a:extLst>
              <a:ext uri="{FF2B5EF4-FFF2-40B4-BE49-F238E27FC236}">
                <a16:creationId xmlns:a16="http://schemas.microsoft.com/office/drawing/2014/main" id="{2D42CE3B-A592-2545-B63B-003FD92EDED6}"/>
              </a:ext>
            </a:extLst>
          </p:cNvPr>
          <p:cNvSpPr>
            <a:spLocks noGrp="1"/>
          </p:cNvSpPr>
          <p:nvPr>
            <p:ph type="body" sz="quarter" idx="26"/>
          </p:nvPr>
        </p:nvSpPr>
        <p:spPr>
          <a:xfrm>
            <a:off x="3475833" y="4253514"/>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56" name="Text Placeholder 4">
            <a:extLst>
              <a:ext uri="{FF2B5EF4-FFF2-40B4-BE49-F238E27FC236}">
                <a16:creationId xmlns:a16="http://schemas.microsoft.com/office/drawing/2014/main" id="{C695613A-027C-A847-AE6C-99E7392190D3}"/>
              </a:ext>
            </a:extLst>
          </p:cNvPr>
          <p:cNvSpPr>
            <a:spLocks noGrp="1"/>
          </p:cNvSpPr>
          <p:nvPr>
            <p:ph type="body" sz="quarter" idx="27"/>
          </p:nvPr>
        </p:nvSpPr>
        <p:spPr>
          <a:xfrm>
            <a:off x="6253167" y="4253514"/>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57" name="Text Placeholder 4">
            <a:extLst>
              <a:ext uri="{FF2B5EF4-FFF2-40B4-BE49-F238E27FC236}">
                <a16:creationId xmlns:a16="http://schemas.microsoft.com/office/drawing/2014/main" id="{7F8E43B3-AE60-A542-8836-9EA4CE36B534}"/>
              </a:ext>
            </a:extLst>
          </p:cNvPr>
          <p:cNvSpPr>
            <a:spLocks noGrp="1"/>
          </p:cNvSpPr>
          <p:nvPr>
            <p:ph type="body" sz="quarter" idx="32" hasCustomPrompt="1"/>
          </p:nvPr>
        </p:nvSpPr>
        <p:spPr>
          <a:xfrm>
            <a:off x="9030500" y="4024911"/>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58" name="Text Placeholder 4">
            <a:extLst>
              <a:ext uri="{FF2B5EF4-FFF2-40B4-BE49-F238E27FC236}">
                <a16:creationId xmlns:a16="http://schemas.microsoft.com/office/drawing/2014/main" id="{D4F48B59-D1F2-2E4F-A697-8BC8D3B5A511}"/>
              </a:ext>
            </a:extLst>
          </p:cNvPr>
          <p:cNvSpPr>
            <a:spLocks noGrp="1"/>
          </p:cNvSpPr>
          <p:nvPr>
            <p:ph type="body" sz="quarter" idx="33"/>
          </p:nvPr>
        </p:nvSpPr>
        <p:spPr>
          <a:xfrm>
            <a:off x="9030500" y="4253514"/>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59" name="Text Placeholder 4">
            <a:extLst>
              <a:ext uri="{FF2B5EF4-FFF2-40B4-BE49-F238E27FC236}">
                <a16:creationId xmlns:a16="http://schemas.microsoft.com/office/drawing/2014/main" id="{3E130FC0-342D-434B-B7F2-9E31BAECE8A0}"/>
              </a:ext>
            </a:extLst>
          </p:cNvPr>
          <p:cNvSpPr>
            <a:spLocks noGrp="1"/>
          </p:cNvSpPr>
          <p:nvPr>
            <p:ph type="body" sz="quarter" idx="34" hasCustomPrompt="1"/>
          </p:nvPr>
        </p:nvSpPr>
        <p:spPr>
          <a:xfrm>
            <a:off x="2032000" y="5571844"/>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60" name="Text Placeholder 4">
            <a:extLst>
              <a:ext uri="{FF2B5EF4-FFF2-40B4-BE49-F238E27FC236}">
                <a16:creationId xmlns:a16="http://schemas.microsoft.com/office/drawing/2014/main" id="{2168A16B-A067-184D-B505-EEF623F50CB2}"/>
              </a:ext>
            </a:extLst>
          </p:cNvPr>
          <p:cNvSpPr>
            <a:spLocks noGrp="1"/>
          </p:cNvSpPr>
          <p:nvPr>
            <p:ph type="body" sz="quarter" idx="35" hasCustomPrompt="1"/>
          </p:nvPr>
        </p:nvSpPr>
        <p:spPr>
          <a:xfrm>
            <a:off x="4876800" y="5571844"/>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61" name="Text Placeholder 4">
            <a:extLst>
              <a:ext uri="{FF2B5EF4-FFF2-40B4-BE49-F238E27FC236}">
                <a16:creationId xmlns:a16="http://schemas.microsoft.com/office/drawing/2014/main" id="{8C6DEF85-4D4D-704D-963D-992111E84A92}"/>
              </a:ext>
            </a:extLst>
          </p:cNvPr>
          <p:cNvSpPr>
            <a:spLocks noGrp="1"/>
          </p:cNvSpPr>
          <p:nvPr>
            <p:ph type="body" sz="quarter" idx="36" hasCustomPrompt="1"/>
          </p:nvPr>
        </p:nvSpPr>
        <p:spPr>
          <a:xfrm>
            <a:off x="7675567" y="5571844"/>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62" name="Text Placeholder 4">
            <a:extLst>
              <a:ext uri="{FF2B5EF4-FFF2-40B4-BE49-F238E27FC236}">
                <a16:creationId xmlns:a16="http://schemas.microsoft.com/office/drawing/2014/main" id="{D905B680-7F66-1F46-823D-F18333E6F6DE}"/>
              </a:ext>
            </a:extLst>
          </p:cNvPr>
          <p:cNvSpPr>
            <a:spLocks noGrp="1"/>
          </p:cNvSpPr>
          <p:nvPr>
            <p:ph type="body" sz="quarter" idx="37"/>
          </p:nvPr>
        </p:nvSpPr>
        <p:spPr>
          <a:xfrm>
            <a:off x="2032000" y="5800445"/>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63" name="Text Placeholder 4">
            <a:extLst>
              <a:ext uri="{FF2B5EF4-FFF2-40B4-BE49-F238E27FC236}">
                <a16:creationId xmlns:a16="http://schemas.microsoft.com/office/drawing/2014/main" id="{7C1AC7F8-16AA-1140-8093-B43909C4D60D}"/>
              </a:ext>
            </a:extLst>
          </p:cNvPr>
          <p:cNvSpPr>
            <a:spLocks noGrp="1"/>
          </p:cNvSpPr>
          <p:nvPr>
            <p:ph type="body" sz="quarter" idx="38"/>
          </p:nvPr>
        </p:nvSpPr>
        <p:spPr>
          <a:xfrm>
            <a:off x="4876800" y="5800445"/>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64" name="Text Placeholder 4">
            <a:extLst>
              <a:ext uri="{FF2B5EF4-FFF2-40B4-BE49-F238E27FC236}">
                <a16:creationId xmlns:a16="http://schemas.microsoft.com/office/drawing/2014/main" id="{A23B9713-3FFC-714B-9378-A8AE7167B7A1}"/>
              </a:ext>
            </a:extLst>
          </p:cNvPr>
          <p:cNvSpPr>
            <a:spLocks noGrp="1"/>
          </p:cNvSpPr>
          <p:nvPr>
            <p:ph type="body" sz="quarter" idx="39"/>
          </p:nvPr>
        </p:nvSpPr>
        <p:spPr>
          <a:xfrm>
            <a:off x="7675567" y="5800445"/>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65" name="Picture Placeholder 14">
            <a:extLst>
              <a:ext uri="{FF2B5EF4-FFF2-40B4-BE49-F238E27FC236}">
                <a16:creationId xmlns:a16="http://schemas.microsoft.com/office/drawing/2014/main" id="{E45CABF3-6B98-494C-A8EB-D2D7EC201EAE}"/>
              </a:ext>
            </a:extLst>
          </p:cNvPr>
          <p:cNvSpPr>
            <a:spLocks noGrp="1"/>
          </p:cNvSpPr>
          <p:nvPr>
            <p:ph type="pic" sz="quarter" idx="43"/>
          </p:nvPr>
        </p:nvSpPr>
        <p:spPr>
          <a:xfrm>
            <a:off x="1422400" y="1532460"/>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dirty="0"/>
              <a:t>Click icon to add picture</a:t>
            </a:r>
          </a:p>
        </p:txBody>
      </p:sp>
      <p:sp>
        <p:nvSpPr>
          <p:cNvPr id="66" name="Picture Placeholder 14">
            <a:extLst>
              <a:ext uri="{FF2B5EF4-FFF2-40B4-BE49-F238E27FC236}">
                <a16:creationId xmlns:a16="http://schemas.microsoft.com/office/drawing/2014/main" id="{5959F7FF-48A6-5F4E-B446-7D4A3D124BE8}"/>
              </a:ext>
            </a:extLst>
          </p:cNvPr>
          <p:cNvSpPr>
            <a:spLocks noGrp="1"/>
          </p:cNvSpPr>
          <p:nvPr>
            <p:ph type="pic" sz="quarter" idx="44"/>
          </p:nvPr>
        </p:nvSpPr>
        <p:spPr>
          <a:xfrm>
            <a:off x="7010400" y="1532460"/>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dirty="0"/>
              <a:t>Click icon to add picture</a:t>
            </a:r>
          </a:p>
        </p:txBody>
      </p:sp>
      <p:sp>
        <p:nvSpPr>
          <p:cNvPr id="67" name="Picture Placeholder 14">
            <a:extLst>
              <a:ext uri="{FF2B5EF4-FFF2-40B4-BE49-F238E27FC236}">
                <a16:creationId xmlns:a16="http://schemas.microsoft.com/office/drawing/2014/main" id="{AD9FF4D3-677F-A242-8431-3BA971292280}"/>
              </a:ext>
            </a:extLst>
          </p:cNvPr>
          <p:cNvSpPr>
            <a:spLocks noGrp="1"/>
          </p:cNvSpPr>
          <p:nvPr>
            <p:ph type="pic" sz="quarter" idx="45"/>
          </p:nvPr>
        </p:nvSpPr>
        <p:spPr>
          <a:xfrm>
            <a:off x="9753600" y="1532460"/>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dirty="0"/>
              <a:t>Click icon to add picture</a:t>
            </a:r>
          </a:p>
        </p:txBody>
      </p:sp>
      <p:sp>
        <p:nvSpPr>
          <p:cNvPr id="68" name="Picture Placeholder 14">
            <a:extLst>
              <a:ext uri="{FF2B5EF4-FFF2-40B4-BE49-F238E27FC236}">
                <a16:creationId xmlns:a16="http://schemas.microsoft.com/office/drawing/2014/main" id="{716215FD-531B-3343-9411-567B03FCBE2C}"/>
              </a:ext>
            </a:extLst>
          </p:cNvPr>
          <p:cNvSpPr>
            <a:spLocks noGrp="1"/>
          </p:cNvSpPr>
          <p:nvPr>
            <p:ph type="pic" sz="quarter" idx="46"/>
          </p:nvPr>
        </p:nvSpPr>
        <p:spPr>
          <a:xfrm>
            <a:off x="4267200" y="3133497"/>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dirty="0"/>
              <a:t>Click icon to add picture</a:t>
            </a:r>
          </a:p>
        </p:txBody>
      </p:sp>
      <p:sp>
        <p:nvSpPr>
          <p:cNvPr id="69" name="Picture Placeholder 14">
            <a:extLst>
              <a:ext uri="{FF2B5EF4-FFF2-40B4-BE49-F238E27FC236}">
                <a16:creationId xmlns:a16="http://schemas.microsoft.com/office/drawing/2014/main" id="{2870A804-BC98-DA45-B010-50BB3875C6D9}"/>
              </a:ext>
            </a:extLst>
          </p:cNvPr>
          <p:cNvSpPr>
            <a:spLocks noGrp="1"/>
          </p:cNvSpPr>
          <p:nvPr>
            <p:ph type="pic" sz="quarter" idx="47"/>
          </p:nvPr>
        </p:nvSpPr>
        <p:spPr>
          <a:xfrm>
            <a:off x="1422400" y="3138195"/>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dirty="0"/>
              <a:t>Click icon to add picture</a:t>
            </a:r>
          </a:p>
        </p:txBody>
      </p:sp>
      <p:sp>
        <p:nvSpPr>
          <p:cNvPr id="70" name="Picture Placeholder 14">
            <a:extLst>
              <a:ext uri="{FF2B5EF4-FFF2-40B4-BE49-F238E27FC236}">
                <a16:creationId xmlns:a16="http://schemas.microsoft.com/office/drawing/2014/main" id="{B1D49557-AF6F-6C4E-964F-A09F0813C114}"/>
              </a:ext>
            </a:extLst>
          </p:cNvPr>
          <p:cNvSpPr>
            <a:spLocks noGrp="1"/>
          </p:cNvSpPr>
          <p:nvPr>
            <p:ph type="pic" sz="quarter" idx="48"/>
          </p:nvPr>
        </p:nvSpPr>
        <p:spPr>
          <a:xfrm>
            <a:off x="7010400" y="3138195"/>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dirty="0"/>
              <a:t>Click icon to add picture</a:t>
            </a:r>
          </a:p>
        </p:txBody>
      </p:sp>
      <p:sp>
        <p:nvSpPr>
          <p:cNvPr id="71" name="Picture Placeholder 14">
            <a:extLst>
              <a:ext uri="{FF2B5EF4-FFF2-40B4-BE49-F238E27FC236}">
                <a16:creationId xmlns:a16="http://schemas.microsoft.com/office/drawing/2014/main" id="{3434E7C5-4BAB-9049-97D7-1DEB8F7E4311}"/>
              </a:ext>
            </a:extLst>
          </p:cNvPr>
          <p:cNvSpPr>
            <a:spLocks noGrp="1"/>
          </p:cNvSpPr>
          <p:nvPr>
            <p:ph type="pic" sz="quarter" idx="49"/>
          </p:nvPr>
        </p:nvSpPr>
        <p:spPr>
          <a:xfrm>
            <a:off x="9753600" y="3138195"/>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dirty="0"/>
              <a:t>Click icon to add picture</a:t>
            </a:r>
          </a:p>
        </p:txBody>
      </p:sp>
      <p:sp>
        <p:nvSpPr>
          <p:cNvPr id="72" name="Picture Placeholder 14">
            <a:extLst>
              <a:ext uri="{FF2B5EF4-FFF2-40B4-BE49-F238E27FC236}">
                <a16:creationId xmlns:a16="http://schemas.microsoft.com/office/drawing/2014/main" id="{976DBF47-12D3-064F-A999-581CC3F19C96}"/>
              </a:ext>
            </a:extLst>
          </p:cNvPr>
          <p:cNvSpPr>
            <a:spLocks noGrp="1"/>
          </p:cNvSpPr>
          <p:nvPr>
            <p:ph type="pic" sz="quarter" idx="50"/>
          </p:nvPr>
        </p:nvSpPr>
        <p:spPr>
          <a:xfrm>
            <a:off x="5588000" y="4670777"/>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dirty="0"/>
              <a:t>Click icon to add picture</a:t>
            </a:r>
          </a:p>
        </p:txBody>
      </p:sp>
      <p:sp>
        <p:nvSpPr>
          <p:cNvPr id="73" name="Picture Placeholder 14">
            <a:extLst>
              <a:ext uri="{FF2B5EF4-FFF2-40B4-BE49-F238E27FC236}">
                <a16:creationId xmlns:a16="http://schemas.microsoft.com/office/drawing/2014/main" id="{46D84929-5FAB-794F-AFEF-D2F551288A88}"/>
              </a:ext>
            </a:extLst>
          </p:cNvPr>
          <p:cNvSpPr>
            <a:spLocks noGrp="1"/>
          </p:cNvSpPr>
          <p:nvPr>
            <p:ph type="pic" sz="quarter" idx="51"/>
          </p:nvPr>
        </p:nvSpPr>
        <p:spPr>
          <a:xfrm>
            <a:off x="2844800" y="4675475"/>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dirty="0"/>
              <a:t>Click icon to add picture</a:t>
            </a:r>
          </a:p>
        </p:txBody>
      </p:sp>
      <p:sp>
        <p:nvSpPr>
          <p:cNvPr id="75" name="Picture Placeholder 14">
            <a:extLst>
              <a:ext uri="{FF2B5EF4-FFF2-40B4-BE49-F238E27FC236}">
                <a16:creationId xmlns:a16="http://schemas.microsoft.com/office/drawing/2014/main" id="{041CE872-B0A8-1140-B24D-CE1D597EB68D}"/>
              </a:ext>
            </a:extLst>
          </p:cNvPr>
          <p:cNvSpPr>
            <a:spLocks noGrp="1"/>
          </p:cNvSpPr>
          <p:nvPr>
            <p:ph type="pic" sz="quarter" idx="52"/>
          </p:nvPr>
        </p:nvSpPr>
        <p:spPr>
          <a:xfrm>
            <a:off x="8432800" y="4675475"/>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dirty="0"/>
              <a:t>Click icon to add picture</a:t>
            </a:r>
          </a:p>
        </p:txBody>
      </p:sp>
      <p:sp>
        <p:nvSpPr>
          <p:cNvPr id="39"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Enter Title or Department Name</a:t>
            </a:r>
          </a:p>
        </p:txBody>
      </p:sp>
    </p:spTree>
    <p:extLst>
      <p:ext uri="{BB962C8B-B14F-4D97-AF65-F5344CB8AC3E}">
        <p14:creationId xmlns:p14="http://schemas.microsoft.com/office/powerpoint/2010/main" val="3792890104"/>
      </p:ext>
    </p:extLst>
  </p:cSld>
  <p:clrMapOvr>
    <a:masterClrMapping/>
  </p:clrMapOvr>
  <p:extLst>
    <p:ext uri="{DCECCB84-F9BA-43D5-87BE-67443E8EF086}">
      <p15:sldGuideLst xmlns:p15="http://schemas.microsoft.com/office/powerpoint/2012/main">
        <p15:guide id="4" orient="horz" pos="1620">
          <p15:clr>
            <a:srgbClr val="FBAE40"/>
          </p15:clr>
        </p15:guide>
        <p15:guide id="5" pos="547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our Row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81200"/>
            <a:ext cx="10972800" cy="762000"/>
          </a:xfrm>
          <a:prstGeom prst="rect">
            <a:avLst/>
          </a:prstGeom>
        </p:spPr>
        <p:txBody>
          <a:bodyPr anchor="ctr">
            <a:normAutofit/>
          </a:bodyPr>
          <a:lstStyle>
            <a:lvl1pPr marL="0" indent="0" algn="ctr">
              <a:buFont typeface="Arial" panose="020B0604020202020204" pitchFamily="34" charset="0"/>
              <a:buNone/>
              <a:defRPr sz="2400" b="1" i="0" cap="all" baseline="0">
                <a:solidFill>
                  <a:schemeClr val="accent3"/>
                </a:solidFill>
                <a:latin typeface="Arial Bold"/>
                <a:cs typeface="Arial Bold"/>
              </a:defRPr>
            </a:lvl1pPr>
            <a:lvl2pPr>
              <a:defRPr sz="3733"/>
            </a:lvl2pPr>
            <a:lvl3pPr>
              <a:defRPr sz="3733"/>
            </a:lvl3pPr>
            <a:lvl4pPr>
              <a:defRPr sz="3733"/>
            </a:lvl4pPr>
            <a:lvl5pPr>
              <a:defRPr sz="3733"/>
            </a:lvl5pPr>
          </a:lstStyle>
          <a:p>
            <a:pPr lvl="0"/>
            <a:r>
              <a:rPr lang="en-US"/>
              <a:t>Edit Master text styles</a:t>
            </a:r>
          </a:p>
        </p:txBody>
      </p:sp>
      <p:sp>
        <p:nvSpPr>
          <p:cNvPr id="8" name="Content Placeholder 2"/>
          <p:cNvSpPr>
            <a:spLocks noGrp="1"/>
          </p:cNvSpPr>
          <p:nvPr>
            <p:ph idx="10"/>
          </p:nvPr>
        </p:nvSpPr>
        <p:spPr>
          <a:xfrm>
            <a:off x="609600" y="2870200"/>
            <a:ext cx="10972800" cy="762000"/>
          </a:xfrm>
          <a:prstGeom prst="rect">
            <a:avLst/>
          </a:prstGeom>
        </p:spPr>
        <p:txBody>
          <a:bodyPr anchor="ctr">
            <a:normAutofit/>
          </a:bodyPr>
          <a:lstStyle>
            <a:lvl1pPr marL="0" indent="0" algn="ctr">
              <a:buFont typeface="Arial" panose="020B0604020202020204" pitchFamily="34" charset="0"/>
              <a:buNone/>
              <a:defRPr sz="2400" b="1" i="0" cap="all" baseline="0">
                <a:solidFill>
                  <a:schemeClr val="accent3"/>
                </a:solidFill>
                <a:latin typeface="Arial Bold"/>
                <a:cs typeface="Arial Bold"/>
              </a:defRPr>
            </a:lvl1pPr>
            <a:lvl2pPr>
              <a:defRPr sz="3733"/>
            </a:lvl2pPr>
            <a:lvl3pPr>
              <a:defRPr sz="3733"/>
            </a:lvl3pPr>
            <a:lvl4pPr>
              <a:defRPr sz="3733"/>
            </a:lvl4pPr>
            <a:lvl5pPr>
              <a:defRPr sz="3733"/>
            </a:lvl5pPr>
          </a:lstStyle>
          <a:p>
            <a:pPr lvl="0"/>
            <a:r>
              <a:rPr lang="en-US"/>
              <a:t>Edit Master text styles</a:t>
            </a:r>
          </a:p>
        </p:txBody>
      </p:sp>
      <p:sp>
        <p:nvSpPr>
          <p:cNvPr id="9" name="Content Placeholder 2"/>
          <p:cNvSpPr>
            <a:spLocks noGrp="1"/>
          </p:cNvSpPr>
          <p:nvPr>
            <p:ph idx="11"/>
          </p:nvPr>
        </p:nvSpPr>
        <p:spPr>
          <a:xfrm>
            <a:off x="609600" y="3759200"/>
            <a:ext cx="10972800" cy="762000"/>
          </a:xfrm>
          <a:prstGeom prst="rect">
            <a:avLst/>
          </a:prstGeom>
        </p:spPr>
        <p:txBody>
          <a:bodyPr anchor="ctr">
            <a:normAutofit/>
          </a:bodyPr>
          <a:lstStyle>
            <a:lvl1pPr marL="0" indent="0" algn="ctr">
              <a:buFont typeface="Arial" panose="020B0604020202020204" pitchFamily="34" charset="0"/>
              <a:buNone/>
              <a:defRPr sz="2400" b="1" i="0" cap="all" baseline="0">
                <a:solidFill>
                  <a:schemeClr val="accent3"/>
                </a:solidFill>
                <a:latin typeface="Arial Bold"/>
                <a:cs typeface="Arial Bold"/>
              </a:defRPr>
            </a:lvl1pPr>
            <a:lvl2pPr>
              <a:defRPr sz="3733"/>
            </a:lvl2pPr>
            <a:lvl3pPr>
              <a:defRPr sz="3733"/>
            </a:lvl3pPr>
            <a:lvl4pPr>
              <a:defRPr sz="3733"/>
            </a:lvl4pPr>
            <a:lvl5pPr>
              <a:defRPr sz="3733"/>
            </a:lvl5pPr>
          </a:lstStyle>
          <a:p>
            <a:pPr lvl="0"/>
            <a:r>
              <a:rPr lang="en-US"/>
              <a:t>Edit Master text styles</a:t>
            </a:r>
          </a:p>
        </p:txBody>
      </p:sp>
      <p:sp>
        <p:nvSpPr>
          <p:cNvPr id="10" name="Content Placeholder 2"/>
          <p:cNvSpPr>
            <a:spLocks noGrp="1"/>
          </p:cNvSpPr>
          <p:nvPr>
            <p:ph idx="12"/>
          </p:nvPr>
        </p:nvSpPr>
        <p:spPr>
          <a:xfrm>
            <a:off x="609600" y="4648200"/>
            <a:ext cx="10972800" cy="762000"/>
          </a:xfrm>
          <a:prstGeom prst="rect">
            <a:avLst/>
          </a:prstGeom>
        </p:spPr>
        <p:txBody>
          <a:bodyPr anchor="ctr">
            <a:normAutofit/>
          </a:bodyPr>
          <a:lstStyle>
            <a:lvl1pPr marL="0" indent="0" algn="ctr">
              <a:buFont typeface="Arial" panose="020B0604020202020204" pitchFamily="34" charset="0"/>
              <a:buNone/>
              <a:defRPr sz="2400" b="1" i="0" cap="all" baseline="0">
                <a:solidFill>
                  <a:schemeClr val="accent3"/>
                </a:solidFill>
                <a:latin typeface="Arial Bold"/>
                <a:cs typeface="Arial Bold"/>
              </a:defRPr>
            </a:lvl1pPr>
            <a:lvl2pPr>
              <a:defRPr sz="3733"/>
            </a:lvl2pPr>
            <a:lvl3pPr>
              <a:defRPr sz="3733"/>
            </a:lvl3pPr>
            <a:lvl4pPr>
              <a:defRPr sz="3733"/>
            </a:lvl4pPr>
            <a:lvl5pPr>
              <a:defRPr sz="3733"/>
            </a:lvl5pPr>
          </a:lstStyle>
          <a:p>
            <a:pPr lvl="0"/>
            <a:r>
              <a:rPr lang="en-US"/>
              <a:t>Edit Master text styles</a:t>
            </a:r>
          </a:p>
        </p:txBody>
      </p:sp>
      <p:sp>
        <p:nvSpPr>
          <p:cNvPr id="4" name="Title 3">
            <a:extLst>
              <a:ext uri="{FF2B5EF4-FFF2-40B4-BE49-F238E27FC236}">
                <a16:creationId xmlns:a16="http://schemas.microsoft.com/office/drawing/2014/main" id="{63B24DF4-0314-594F-AD91-4E22B32CDE5C}"/>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1"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Enter Title or Department Name</a:t>
            </a:r>
          </a:p>
        </p:txBody>
      </p:sp>
    </p:spTree>
    <p:extLst>
      <p:ext uri="{BB962C8B-B14F-4D97-AF65-F5344CB8AC3E}">
        <p14:creationId xmlns:p14="http://schemas.microsoft.com/office/powerpoint/2010/main" val="2637802953"/>
      </p:ext>
    </p:extLst>
  </p:cSld>
  <p:clrMapOvr>
    <a:masterClrMapping/>
  </p:clrMapOvr>
  <p:extLst>
    <p:ext uri="{DCECCB84-F9BA-43D5-87BE-67443E8EF086}">
      <p15:sldGuideLst xmlns:p15="http://schemas.microsoft.com/office/powerpoint/2012/main">
        <p15:guide id="2" pos="2880">
          <p15:clr>
            <a:srgbClr val="FBAE40"/>
          </p15:clr>
        </p15:guide>
        <p15:guide id="4" orient="horz" pos="162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Navy Oversized Pattern">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45BACB8-9170-6542-A1C2-7792E2DB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6457" cy="5725096"/>
          </a:xfrm>
          <a:prstGeom prst="rect">
            <a:avLst/>
          </a:prstGeom>
        </p:spPr>
      </p:pic>
      <p:sp>
        <p:nvSpPr>
          <p:cNvPr id="11" name="Title 1">
            <a:extLst>
              <a:ext uri="{FF2B5EF4-FFF2-40B4-BE49-F238E27FC236}">
                <a16:creationId xmlns:a16="http://schemas.microsoft.com/office/drawing/2014/main" id="{C634E7DF-B2BE-FB49-A440-C7B586BE1492}"/>
              </a:ext>
            </a:extLst>
          </p:cNvPr>
          <p:cNvSpPr>
            <a:spLocks noGrp="1"/>
          </p:cNvSpPr>
          <p:nvPr>
            <p:ph type="ctrTitle"/>
          </p:nvPr>
        </p:nvSpPr>
        <p:spPr bwMode="white">
          <a:xfrm>
            <a:off x="627296" y="3429001"/>
            <a:ext cx="10158560" cy="1312387"/>
          </a:xfrm>
          <a:prstGeom prst="rect">
            <a:avLst/>
          </a:prstGeom>
        </p:spPr>
        <p:txBody>
          <a:bodyPr lIns="0" tIns="0" rIns="0" bIns="0" anchor="b" anchorCtr="0">
            <a:noAutofit/>
          </a:bodyPr>
          <a:lstStyle>
            <a:lvl1pPr algn="l">
              <a:lnSpc>
                <a:spcPct val="8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Rectangle 11">
            <a:extLst>
              <a:ext uri="{FF2B5EF4-FFF2-40B4-BE49-F238E27FC236}">
                <a16:creationId xmlns:a16="http://schemas.microsoft.com/office/drawing/2014/main" id="{FEB9A70F-DA84-E14E-8D78-254C32FC3E60}"/>
              </a:ext>
            </a:extLst>
          </p:cNvPr>
          <p:cNvSpPr/>
          <p:nvPr/>
        </p:nvSpPr>
        <p:spPr bwMode="white">
          <a:xfrm>
            <a:off x="0" y="5711843"/>
            <a:ext cx="12192000" cy="1164491"/>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8" name="Subtitle 2">
            <a:extLst>
              <a:ext uri="{FF2B5EF4-FFF2-40B4-BE49-F238E27FC236}">
                <a16:creationId xmlns:a16="http://schemas.microsoft.com/office/drawing/2014/main" id="{97D87A85-1C95-284D-86C3-B5253763EB99}"/>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6"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sp>
        <p:nvSpPr>
          <p:cNvPr id="14" name="Text Placeholder 15"/>
          <p:cNvSpPr>
            <a:spLocks noGrp="1"/>
          </p:cNvSpPr>
          <p:nvPr>
            <p:ph type="body" sz="quarter" idx="11" hasCustomPrompt="1"/>
          </p:nvPr>
        </p:nvSpPr>
        <p:spPr bwMode="white">
          <a:xfrm>
            <a:off x="627297" y="4922338"/>
            <a:ext cx="4548716" cy="683709"/>
          </a:xfrm>
        </p:spPr>
        <p:txBody>
          <a:bodyPr/>
          <a:lstStyle>
            <a:lvl1pPr marL="0" indent="0">
              <a:buNone/>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3328" y="6004849"/>
            <a:ext cx="1376797" cy="587745"/>
          </a:xfrm>
          <a:prstGeom prst="rect">
            <a:avLst/>
          </a:prstGeom>
        </p:spPr>
      </p:pic>
    </p:spTree>
    <p:extLst>
      <p:ext uri="{BB962C8B-B14F-4D97-AF65-F5344CB8AC3E}">
        <p14:creationId xmlns:p14="http://schemas.microsoft.com/office/powerpoint/2010/main" val="534890893"/>
      </p:ext>
    </p:extLst>
  </p:cSld>
  <p:clrMapOvr>
    <a:masterClrMapping/>
  </p:clrMapOvr>
  <p:extLst>
    <p:ext uri="{DCECCB84-F9BA-43D5-87BE-67443E8EF086}">
      <p15:sldGuideLst xmlns:p15="http://schemas.microsoft.com/office/powerpoint/2012/main">
        <p15:guide id="1" pos="3840">
          <p15:clr>
            <a:srgbClr val="A4A3A4"/>
          </p15:clr>
        </p15:guide>
        <p15:guide id="2" orient="horz" pos="2160">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range Strip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D25B6F-9899-7444-9A22-B086967762B8}"/>
              </a:ext>
            </a:extLst>
          </p:cNvPr>
          <p:cNvSpPr/>
          <p:nvPr/>
        </p:nvSpPr>
        <p:spPr bwMode="black">
          <a:xfrm>
            <a:off x="12" y="0"/>
            <a:ext cx="1308409"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Title 1">
            <a:extLst>
              <a:ext uri="{FF2B5EF4-FFF2-40B4-BE49-F238E27FC236}">
                <a16:creationId xmlns:a16="http://schemas.microsoft.com/office/drawing/2014/main" id="{84E93606-D20A-5C4B-92C6-7F7E9DB1ACE6}"/>
              </a:ext>
            </a:extLst>
          </p:cNvPr>
          <p:cNvSpPr>
            <a:spLocks noGrp="1"/>
          </p:cNvSpPr>
          <p:nvPr>
            <p:ph type="ctrTitle"/>
          </p:nvPr>
        </p:nvSpPr>
        <p:spPr>
          <a:xfrm>
            <a:off x="1670924" y="2277129"/>
            <a:ext cx="7919125" cy="1312387"/>
          </a:xfrm>
          <a:prstGeom prst="rect">
            <a:avLst/>
          </a:prstGeom>
        </p:spPr>
        <p:txBody>
          <a:bodyPr lIns="0" tIns="0" rIns="0" bIns="0" anchor="b" anchorCtr="0">
            <a:noAutofit/>
          </a:bodyPr>
          <a:lstStyle>
            <a:lvl1pPr algn="l">
              <a:lnSpc>
                <a:spcPct val="100000"/>
              </a:lnSpc>
              <a:defRPr sz="5867" b="1" kern="600" spc="-40" baseline="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4" name="Subtitle 2">
            <a:extLst>
              <a:ext uri="{FF2B5EF4-FFF2-40B4-BE49-F238E27FC236}">
                <a16:creationId xmlns:a16="http://schemas.microsoft.com/office/drawing/2014/main" id="{3587F970-33B9-394B-A9ED-33E8369CB457}"/>
              </a:ext>
            </a:extLst>
          </p:cNvPr>
          <p:cNvSpPr>
            <a:spLocks noGrp="1"/>
          </p:cNvSpPr>
          <p:nvPr>
            <p:ph type="subTitle" idx="1"/>
          </p:nvPr>
        </p:nvSpPr>
        <p:spPr>
          <a:xfrm>
            <a:off x="1670924" y="3817153"/>
            <a:ext cx="7577667" cy="909859"/>
          </a:xfrm>
          <a:prstGeom prst="rect">
            <a:avLst/>
          </a:prstGeom>
        </p:spPr>
        <p:txBody>
          <a:bodyPr lIns="0" tIns="0" rIns="0" bIns="0" anchor="ctr">
            <a:noAutofit/>
          </a:bodyPr>
          <a:lstStyle>
            <a:lvl1pPr marL="0" indent="0" algn="l">
              <a:lnSpc>
                <a:spcPct val="110000"/>
              </a:lnSpc>
              <a:buNone/>
              <a:defRPr sz="1800" b="0">
                <a:solidFill>
                  <a:schemeClr val="tx2"/>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138863094"/>
      </p:ext>
    </p:extLst>
  </p:cSld>
  <p:clrMapOvr>
    <a:masterClrMapping/>
  </p:clrMapOvr>
  <p:extLst>
    <p:ext uri="{DCECCB84-F9BA-43D5-87BE-67443E8EF086}">
      <p15:sldGuideLst xmlns:p15="http://schemas.microsoft.com/office/powerpoint/2012/main">
        <p15:guide id="1" pos="1056" userDrawn="1">
          <p15:clr>
            <a:srgbClr val="FBAE40"/>
          </p15:clr>
        </p15:guide>
        <p15:guide id="2" orient="horz" pos="2160" userDrawn="1">
          <p15:clr>
            <a:srgbClr val="A4A3A4"/>
          </p15:clr>
        </p15:guide>
        <p15:guide id="3" pos="3840"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avy Strip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D25B6F-9899-7444-9A22-B086967762B8}"/>
              </a:ext>
            </a:extLst>
          </p:cNvPr>
          <p:cNvSpPr/>
          <p:nvPr/>
        </p:nvSpPr>
        <p:spPr bwMode="white">
          <a:xfrm>
            <a:off x="12" y="0"/>
            <a:ext cx="1308409"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Title 1">
            <a:extLst>
              <a:ext uri="{FF2B5EF4-FFF2-40B4-BE49-F238E27FC236}">
                <a16:creationId xmlns:a16="http://schemas.microsoft.com/office/drawing/2014/main" id="{F7BF5ECA-E282-C04C-AD22-AAE64911C8B7}"/>
              </a:ext>
            </a:extLst>
          </p:cNvPr>
          <p:cNvSpPr>
            <a:spLocks noGrp="1"/>
          </p:cNvSpPr>
          <p:nvPr>
            <p:ph type="ctrTitle"/>
          </p:nvPr>
        </p:nvSpPr>
        <p:spPr>
          <a:xfrm>
            <a:off x="1670924" y="2277129"/>
            <a:ext cx="7919125" cy="1312387"/>
          </a:xfrm>
          <a:prstGeom prst="rect">
            <a:avLst/>
          </a:prstGeom>
        </p:spPr>
        <p:txBody>
          <a:bodyPr lIns="0" tIns="0" rIns="0" bIns="0" anchor="b" anchorCtr="0">
            <a:noAutofit/>
          </a:bodyPr>
          <a:lstStyle>
            <a:lvl1pPr algn="l">
              <a:lnSpc>
                <a:spcPct val="100000"/>
              </a:lnSpc>
              <a:defRPr sz="5867" b="1" kern="600" spc="-40"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2" name="Subtitle 2">
            <a:extLst>
              <a:ext uri="{FF2B5EF4-FFF2-40B4-BE49-F238E27FC236}">
                <a16:creationId xmlns:a16="http://schemas.microsoft.com/office/drawing/2014/main" id="{ADF31917-AC1B-D74C-A1F1-582B3FDA54AC}"/>
              </a:ext>
            </a:extLst>
          </p:cNvPr>
          <p:cNvSpPr>
            <a:spLocks noGrp="1"/>
          </p:cNvSpPr>
          <p:nvPr>
            <p:ph type="subTitle" idx="1"/>
          </p:nvPr>
        </p:nvSpPr>
        <p:spPr>
          <a:xfrm>
            <a:off x="1670924" y="3817153"/>
            <a:ext cx="7577667" cy="909859"/>
          </a:xfrm>
          <a:prstGeom prst="rect">
            <a:avLst/>
          </a:prstGeom>
        </p:spPr>
        <p:txBody>
          <a:bodyPr lIns="0" tIns="0" rIns="0" bIns="0" anchor="ctr">
            <a:noAutofit/>
          </a:bodyPr>
          <a:lstStyle>
            <a:lvl1pPr marL="0" indent="0" algn="l">
              <a:lnSpc>
                <a:spcPct val="110000"/>
              </a:lnSpc>
              <a:buNone/>
              <a:defRPr sz="1800" b="0">
                <a:solidFill>
                  <a:schemeClr val="accent2"/>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68184781"/>
      </p:ext>
    </p:extLst>
  </p:cSld>
  <p:clrMapOvr>
    <a:masterClrMapping/>
  </p:clrMapOvr>
  <p:extLst>
    <p:ext uri="{DCECCB84-F9BA-43D5-87BE-67443E8EF086}">
      <p15:sldGuideLst xmlns:p15="http://schemas.microsoft.com/office/powerpoint/2012/main">
        <p15:guide id="1" pos="1056" userDrawn="1">
          <p15:clr>
            <a:srgbClr val="FBAE40"/>
          </p15:clr>
        </p15:guide>
        <p15:guide id="3" orient="horz" pos="2160" userDrawn="1">
          <p15:clr>
            <a:srgbClr val="A4A3A4"/>
          </p15:clr>
        </p15:guide>
        <p15:guide id="4" pos="3840"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Orange Oversized Pattern">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1BE94C-EF74-7A40-A399-128AA95C10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2" y="0"/>
            <a:ext cx="12186457" cy="5725096"/>
          </a:xfrm>
          <a:prstGeom prst="rect">
            <a:avLst/>
          </a:prstGeom>
        </p:spPr>
      </p:pic>
      <p:sp>
        <p:nvSpPr>
          <p:cNvPr id="6" name="Title 1">
            <a:extLst>
              <a:ext uri="{FF2B5EF4-FFF2-40B4-BE49-F238E27FC236}">
                <a16:creationId xmlns:a16="http://schemas.microsoft.com/office/drawing/2014/main" id="{BAA6FA76-4335-1240-AA7D-0A3AB60CE3DE}"/>
              </a:ext>
            </a:extLst>
          </p:cNvPr>
          <p:cNvSpPr>
            <a:spLocks noGrp="1"/>
          </p:cNvSpPr>
          <p:nvPr>
            <p:ph type="ctrTitle"/>
          </p:nvPr>
        </p:nvSpPr>
        <p:spPr bwMode="white">
          <a:xfrm>
            <a:off x="627296" y="3429001"/>
            <a:ext cx="10158560" cy="1312387"/>
          </a:xfrm>
          <a:prstGeom prst="rect">
            <a:avLst/>
          </a:prstGeom>
        </p:spPr>
        <p:txBody>
          <a:bodyPr lIns="0" tIns="0" rIns="0" bIns="0" anchor="b" anchorCtr="0">
            <a:noAutofit/>
          </a:bodyPr>
          <a:lstStyle>
            <a:lvl1pPr algn="l">
              <a:lnSpc>
                <a:spcPct val="8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a:extLst>
              <a:ext uri="{FF2B5EF4-FFF2-40B4-BE49-F238E27FC236}">
                <a16:creationId xmlns:a16="http://schemas.microsoft.com/office/drawing/2014/main" id="{A03BF07A-FB7A-2847-8E78-24846A5DCB54}"/>
              </a:ext>
            </a:extLst>
          </p:cNvPr>
          <p:cNvSpPr/>
          <p:nvPr/>
        </p:nvSpPr>
        <p:spPr bwMode="white">
          <a:xfrm>
            <a:off x="0" y="5711843"/>
            <a:ext cx="12192000" cy="1164491"/>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12" name="Subtitle 2">
            <a:extLst>
              <a:ext uri="{FF2B5EF4-FFF2-40B4-BE49-F238E27FC236}">
                <a16:creationId xmlns:a16="http://schemas.microsoft.com/office/drawing/2014/main" id="{CACD30FF-4182-AB45-A4F7-FF890778FE67}"/>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8"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sp>
        <p:nvSpPr>
          <p:cNvPr id="13" name="Text Placeholder 15"/>
          <p:cNvSpPr>
            <a:spLocks noGrp="1"/>
          </p:cNvSpPr>
          <p:nvPr>
            <p:ph type="body" sz="quarter" idx="11" hasCustomPrompt="1"/>
          </p:nvPr>
        </p:nvSpPr>
        <p:spPr bwMode="white">
          <a:xfrm>
            <a:off x="627297" y="4922338"/>
            <a:ext cx="4548716" cy="683709"/>
          </a:xfrm>
        </p:spPr>
        <p:txBody>
          <a:bodyPr/>
          <a:lstStyle>
            <a:lvl1pPr marL="0" indent="0">
              <a:buNone/>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3328" y="6004849"/>
            <a:ext cx="1376797" cy="587745"/>
          </a:xfrm>
          <a:prstGeom prst="rect">
            <a:avLst/>
          </a:prstGeom>
        </p:spPr>
      </p:pic>
    </p:spTree>
    <p:extLst>
      <p:ext uri="{BB962C8B-B14F-4D97-AF65-F5344CB8AC3E}">
        <p14:creationId xmlns:p14="http://schemas.microsoft.com/office/powerpoint/2010/main" val="4082856068"/>
      </p:ext>
    </p:extLst>
  </p:cSld>
  <p:clrMapOvr>
    <a:masterClrMapping/>
  </p:clrMapOvr>
  <p:extLst>
    <p:ext uri="{DCECCB84-F9BA-43D5-87BE-67443E8EF086}">
      <p15:sldGuideLst xmlns:p15="http://schemas.microsoft.com/office/powerpoint/2012/main">
        <p15:guide id="1" pos="3840" userDrawn="1">
          <p15:clr>
            <a:srgbClr val="A4A3A4"/>
          </p15:clr>
        </p15:guide>
        <p15:guide id="2" orient="horz" pos="2160"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Navy Oversized Pattern">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45BACB8-9170-6542-A1C2-7792E2DB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6457" cy="5725096"/>
          </a:xfrm>
          <a:prstGeom prst="rect">
            <a:avLst/>
          </a:prstGeom>
        </p:spPr>
      </p:pic>
      <p:sp>
        <p:nvSpPr>
          <p:cNvPr id="11" name="Title 1">
            <a:extLst>
              <a:ext uri="{FF2B5EF4-FFF2-40B4-BE49-F238E27FC236}">
                <a16:creationId xmlns:a16="http://schemas.microsoft.com/office/drawing/2014/main" id="{C634E7DF-B2BE-FB49-A440-C7B586BE1492}"/>
              </a:ext>
            </a:extLst>
          </p:cNvPr>
          <p:cNvSpPr>
            <a:spLocks noGrp="1"/>
          </p:cNvSpPr>
          <p:nvPr>
            <p:ph type="ctrTitle"/>
          </p:nvPr>
        </p:nvSpPr>
        <p:spPr bwMode="white">
          <a:xfrm>
            <a:off x="627296" y="3429001"/>
            <a:ext cx="10158560" cy="1312387"/>
          </a:xfrm>
          <a:prstGeom prst="rect">
            <a:avLst/>
          </a:prstGeom>
        </p:spPr>
        <p:txBody>
          <a:bodyPr lIns="0" tIns="0" rIns="0" bIns="0" anchor="b" anchorCtr="0">
            <a:noAutofit/>
          </a:bodyPr>
          <a:lstStyle>
            <a:lvl1pPr algn="l">
              <a:lnSpc>
                <a:spcPct val="8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Rectangle 11">
            <a:extLst>
              <a:ext uri="{FF2B5EF4-FFF2-40B4-BE49-F238E27FC236}">
                <a16:creationId xmlns:a16="http://schemas.microsoft.com/office/drawing/2014/main" id="{FEB9A70F-DA84-E14E-8D78-254C32FC3E60}"/>
              </a:ext>
            </a:extLst>
          </p:cNvPr>
          <p:cNvSpPr/>
          <p:nvPr/>
        </p:nvSpPr>
        <p:spPr bwMode="white">
          <a:xfrm>
            <a:off x="0" y="5711843"/>
            <a:ext cx="12192000" cy="1164491"/>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8" name="Subtitle 2">
            <a:extLst>
              <a:ext uri="{FF2B5EF4-FFF2-40B4-BE49-F238E27FC236}">
                <a16:creationId xmlns:a16="http://schemas.microsoft.com/office/drawing/2014/main" id="{97D87A85-1C95-284D-86C3-B5253763EB99}"/>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6"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sp>
        <p:nvSpPr>
          <p:cNvPr id="14" name="Text Placeholder 15"/>
          <p:cNvSpPr>
            <a:spLocks noGrp="1"/>
          </p:cNvSpPr>
          <p:nvPr>
            <p:ph type="body" sz="quarter" idx="11" hasCustomPrompt="1"/>
          </p:nvPr>
        </p:nvSpPr>
        <p:spPr bwMode="white">
          <a:xfrm>
            <a:off x="627297" y="4922338"/>
            <a:ext cx="4548716" cy="683709"/>
          </a:xfrm>
        </p:spPr>
        <p:txBody>
          <a:bodyPr/>
          <a:lstStyle>
            <a:lvl1pPr marL="0" indent="0">
              <a:buNone/>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3328" y="6004849"/>
            <a:ext cx="1376797" cy="587745"/>
          </a:xfrm>
          <a:prstGeom prst="rect">
            <a:avLst/>
          </a:prstGeom>
        </p:spPr>
      </p:pic>
    </p:spTree>
    <p:extLst>
      <p:ext uri="{BB962C8B-B14F-4D97-AF65-F5344CB8AC3E}">
        <p14:creationId xmlns:p14="http://schemas.microsoft.com/office/powerpoint/2010/main" val="453058076"/>
      </p:ext>
    </p:extLst>
  </p:cSld>
  <p:clrMapOvr>
    <a:masterClrMapping/>
  </p:clrMapOvr>
  <p:extLst>
    <p:ext uri="{DCECCB84-F9BA-43D5-87BE-67443E8EF086}">
      <p15:sldGuideLst xmlns:p15="http://schemas.microsoft.com/office/powerpoint/2012/main">
        <p15:guide id="1" pos="3840" userDrawn="1">
          <p15:clr>
            <a:srgbClr val="A4A3A4"/>
          </p15:clr>
        </p15:guide>
        <p15:guide id="2" orient="horz" pos="2160"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Gray Oversized Pattern">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DD6E3AA-33F5-DD46-8E68-03E9AAD40F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2" y="0"/>
            <a:ext cx="12186456" cy="5725096"/>
          </a:xfrm>
          <a:prstGeom prst="rect">
            <a:avLst/>
          </a:prstGeom>
        </p:spPr>
      </p:pic>
      <p:sp>
        <p:nvSpPr>
          <p:cNvPr id="2" name="TextBox 1">
            <a:extLst>
              <a:ext uri="{FF2B5EF4-FFF2-40B4-BE49-F238E27FC236}">
                <a16:creationId xmlns:a16="http://schemas.microsoft.com/office/drawing/2014/main" id="{2B39395E-8433-084F-B2EC-406D6457D17C}"/>
              </a:ext>
            </a:extLst>
          </p:cNvPr>
          <p:cNvSpPr txBox="1"/>
          <p:nvPr/>
        </p:nvSpPr>
        <p:spPr>
          <a:xfrm>
            <a:off x="11331388" y="6131859"/>
            <a:ext cx="0" cy="0"/>
          </a:xfrm>
          <a:prstGeom prst="rect">
            <a:avLst/>
          </a:prstGeom>
        </p:spPr>
        <p:txBody>
          <a:bodyPr vert="horz" wrap="none" lIns="121920" tIns="60960" rIns="121920" bIns="60960" rtlCol="0">
            <a:noAutofit/>
          </a:bodyPr>
          <a:lstStyle/>
          <a:p>
            <a:pPr marL="0" indent="0" algn="l">
              <a:spcBef>
                <a:spcPts val="0"/>
              </a:spcBef>
              <a:buFont typeface="Arial"/>
              <a:buNone/>
            </a:pPr>
            <a:endParaRPr lang="en-US" sz="3200" b="1" dirty="0">
              <a:solidFill>
                <a:srgbClr val="00164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07A9BFA1-7FEC-574C-9FBC-229AE0A90D7F}"/>
              </a:ext>
            </a:extLst>
          </p:cNvPr>
          <p:cNvSpPr>
            <a:spLocks noGrp="1"/>
          </p:cNvSpPr>
          <p:nvPr>
            <p:ph type="ctrTitle"/>
          </p:nvPr>
        </p:nvSpPr>
        <p:spPr>
          <a:xfrm>
            <a:off x="627296" y="3429001"/>
            <a:ext cx="10158560" cy="1312387"/>
          </a:xfrm>
          <a:prstGeom prst="rect">
            <a:avLst/>
          </a:prstGeom>
        </p:spPr>
        <p:txBody>
          <a:bodyPr lIns="0" tIns="0" rIns="0" bIns="0" anchor="b" anchorCtr="0">
            <a:noAutofit/>
          </a:bodyPr>
          <a:lstStyle>
            <a:lvl1pPr algn="l">
              <a:lnSpc>
                <a:spcPct val="80000"/>
              </a:lnSpc>
              <a:defRPr sz="5867" b="1" kern="600" spc="-40" baseline="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Rectangle 10">
            <a:extLst>
              <a:ext uri="{FF2B5EF4-FFF2-40B4-BE49-F238E27FC236}">
                <a16:creationId xmlns:a16="http://schemas.microsoft.com/office/drawing/2014/main" id="{08C6D35B-442A-C54D-8CDB-AD1BAF776642}"/>
              </a:ext>
            </a:extLst>
          </p:cNvPr>
          <p:cNvSpPr/>
          <p:nvPr/>
        </p:nvSpPr>
        <p:spPr bwMode="white">
          <a:xfrm>
            <a:off x="0" y="5711843"/>
            <a:ext cx="12192000" cy="1164491"/>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10" name="Subtitle 2">
            <a:extLst>
              <a:ext uri="{FF2B5EF4-FFF2-40B4-BE49-F238E27FC236}">
                <a16:creationId xmlns:a16="http://schemas.microsoft.com/office/drawing/2014/main" id="{72D27994-AFA7-0B40-B9EC-F6C9FDE60713}"/>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7"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sp>
        <p:nvSpPr>
          <p:cNvPr id="14" name="Text Placeholder 15"/>
          <p:cNvSpPr>
            <a:spLocks noGrp="1"/>
          </p:cNvSpPr>
          <p:nvPr>
            <p:ph type="body" sz="quarter" idx="11" hasCustomPrompt="1"/>
          </p:nvPr>
        </p:nvSpPr>
        <p:spPr>
          <a:xfrm>
            <a:off x="627297" y="4922338"/>
            <a:ext cx="4548716" cy="683709"/>
          </a:xfrm>
        </p:spPr>
        <p:txBody>
          <a:bodyPr/>
          <a:lstStyle>
            <a:lvl1pPr marL="0" indent="0">
              <a:buNone/>
              <a:defRPr sz="2400">
                <a:solidFill>
                  <a:schemeClr val="accent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3328" y="6004849"/>
            <a:ext cx="1376797" cy="587745"/>
          </a:xfrm>
          <a:prstGeom prst="rect">
            <a:avLst/>
          </a:prstGeom>
        </p:spPr>
      </p:pic>
    </p:spTree>
    <p:extLst>
      <p:ext uri="{BB962C8B-B14F-4D97-AF65-F5344CB8AC3E}">
        <p14:creationId xmlns:p14="http://schemas.microsoft.com/office/powerpoint/2010/main" val="3224273370"/>
      </p:ext>
    </p:extLst>
  </p:cSld>
  <p:clrMapOvr>
    <a:masterClrMapping/>
  </p:clrMapOvr>
  <p:extLst>
    <p:ext uri="{DCECCB84-F9BA-43D5-87BE-67443E8EF086}">
      <p15:sldGuideLst xmlns:p15="http://schemas.microsoft.com/office/powerpoint/2012/main">
        <p15:guide id="1" pos="3840" userDrawn="1">
          <p15:clr>
            <a:srgbClr val="A4A3A4"/>
          </p15:clr>
        </p15:guide>
        <p15:guide id="2" orient="horz" pos="2160"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11.png"/><Relationship Id="rId2" Type="http://schemas.openxmlformats.org/officeDocument/2006/relationships/slideLayout" Target="../slideLayouts/slideLayout19.xml"/><Relationship Id="rId16" Type="http://schemas.openxmlformats.org/officeDocument/2006/relationships/theme" Target="../theme/theme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15.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14">
            <a:extLst>
              <a:ext uri="{FF2B5EF4-FFF2-40B4-BE49-F238E27FC236}">
                <a16:creationId xmlns:a16="http://schemas.microsoft.com/office/drawing/2014/main" id="{C1B40A55-A07E-F74A-BC88-CD34FB88EF52}"/>
              </a:ext>
            </a:extLst>
          </p:cNvPr>
          <p:cNvSpPr>
            <a:spLocks noGrp="1"/>
          </p:cNvSpPr>
          <p:nvPr>
            <p:ph type="title"/>
          </p:nvPr>
        </p:nvSpPr>
        <p:spPr>
          <a:xfrm>
            <a:off x="609600" y="331155"/>
            <a:ext cx="10972800" cy="1082439"/>
          </a:xfrm>
          <a:prstGeom prst="rect">
            <a:avLst/>
          </a:prstGeom>
        </p:spPr>
        <p:txBody>
          <a:bodyPr vert="horz" wrap="square" lIns="0" tIns="0" rIns="0" bIns="0" rtlCol="0" anchor="b">
            <a:normAutofit/>
          </a:bodyPr>
          <a:lstStyle/>
          <a:p>
            <a:r>
              <a:rPr lang="en-US" dirty="0"/>
              <a:t>Title</a:t>
            </a:r>
          </a:p>
        </p:txBody>
      </p:sp>
      <p:sp>
        <p:nvSpPr>
          <p:cNvPr id="11" name="Text Placeholder 17">
            <a:extLst>
              <a:ext uri="{FF2B5EF4-FFF2-40B4-BE49-F238E27FC236}">
                <a16:creationId xmlns:a16="http://schemas.microsoft.com/office/drawing/2014/main" id="{7A8769A6-BB1F-F94D-9E22-36BAF0157189}"/>
              </a:ext>
            </a:extLst>
          </p:cNvPr>
          <p:cNvSpPr>
            <a:spLocks noGrp="1"/>
          </p:cNvSpPr>
          <p:nvPr>
            <p:ph type="body" idx="1"/>
          </p:nvPr>
        </p:nvSpPr>
        <p:spPr>
          <a:xfrm>
            <a:off x="609600" y="1658297"/>
            <a:ext cx="10515600" cy="43107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rgbClr val="898B8E"/>
                </a:solidFill>
                <a:latin typeface="+mn-lt"/>
                <a:cs typeface="Arial"/>
              </a:rPr>
              <a:t>CONFIDENTIAL – Contains proprietary information.</a:t>
            </a:r>
          </a:p>
          <a:p>
            <a:pPr marL="10584" indent="-10584" algn="l">
              <a:lnSpc>
                <a:spcPct val="110000"/>
              </a:lnSpc>
              <a:tabLst/>
            </a:pPr>
            <a:r>
              <a:rPr lang="en-US" sz="933" dirty="0">
                <a:solidFill>
                  <a:srgbClr val="898B8E"/>
                </a:solidFill>
                <a:latin typeface="+mn-lt"/>
                <a:cs typeface="Arial"/>
              </a:rPr>
              <a:t>Not intended for external distribution.</a:t>
            </a:r>
          </a:p>
        </p:txBody>
      </p:sp>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283328" y="6004849"/>
            <a:ext cx="1376797" cy="587745"/>
          </a:xfrm>
          <a:prstGeom prst="rect">
            <a:avLst/>
          </a:prstGeom>
        </p:spPr>
      </p:pic>
    </p:spTree>
    <p:extLst>
      <p:ext uri="{BB962C8B-B14F-4D97-AF65-F5344CB8AC3E}">
        <p14:creationId xmlns:p14="http://schemas.microsoft.com/office/powerpoint/2010/main" val="1211157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7" r:id="rId5"/>
    <p:sldLayoutId id="2147483668" r:id="rId6"/>
    <p:sldLayoutId id="2147483669" r:id="rId7"/>
    <p:sldLayoutId id="2147483670" r:id="rId8"/>
    <p:sldLayoutId id="2147483671" r:id="rId9"/>
    <p:sldLayoutId id="2147483696" r:id="rId10"/>
    <p:sldLayoutId id="2147483697" r:id="rId11"/>
    <p:sldLayoutId id="2147483698" r:id="rId12"/>
    <p:sldLayoutId id="2147483699" r:id="rId13"/>
  </p:sldLayoutIdLst>
  <p:txStyles>
    <p:titleStyle>
      <a:lvl1pPr marL="0" marR="0" indent="0" algn="l" defTabSz="609570" rtl="0" eaLnBrk="1" fontAlgn="auto" latinLnBrk="0" hangingPunct="1">
        <a:lnSpc>
          <a:spcPct val="100000"/>
        </a:lnSpc>
        <a:spcBef>
          <a:spcPct val="0"/>
        </a:spcBef>
        <a:spcAft>
          <a:spcPts val="0"/>
        </a:spcAft>
        <a:buClrTx/>
        <a:buSzTx/>
        <a:buFontTx/>
        <a:buNone/>
        <a:tabLst/>
        <a:defRPr sz="3733" b="1" i="0" u="none" kern="1200">
          <a:solidFill>
            <a:schemeClr val="tx2"/>
          </a:solidFill>
          <a:latin typeface="Arial" panose="020B0604020202020204" pitchFamily="34" charset="0"/>
          <a:ea typeface="+mj-ea"/>
          <a:cs typeface="Arial" panose="020B0604020202020204" pitchFamily="34" charset="0"/>
        </a:defRPr>
      </a:lvl1pPr>
    </p:titleStyle>
    <p:bodyStyle>
      <a:lvl1pPr marL="311135" indent="-311135" algn="l" defTabSz="609570" rtl="0" eaLnBrk="1" latinLnBrk="0" hangingPunct="1">
        <a:lnSpc>
          <a:spcPct val="110000"/>
        </a:lnSpc>
        <a:spcBef>
          <a:spcPts val="0"/>
        </a:spcBef>
        <a:spcAft>
          <a:spcPts val="800"/>
        </a:spcAft>
        <a:buClr>
          <a:srgbClr val="E35929"/>
        </a:buClr>
        <a:buFont typeface="Arial" panose="020B0604020202020204" pitchFamily="34" charset="0"/>
        <a:buChar char="•"/>
        <a:tabLst/>
        <a:defRPr sz="2400" kern="1200">
          <a:solidFill>
            <a:srgbClr val="4E4540"/>
          </a:solidFill>
          <a:latin typeface="+mn-lt"/>
          <a:ea typeface="+mn-ea"/>
          <a:cs typeface="Arial" panose="020B0604020202020204" pitchFamily="34" charset="0"/>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00" b="0" i="0" u="none" kern="1200">
          <a:solidFill>
            <a:srgbClr val="4E4540"/>
          </a:solidFill>
          <a:latin typeface="+mn-lt"/>
          <a:ea typeface="+mn-ea"/>
          <a:cs typeface="Arial" panose="020B0604020202020204" pitchFamily="34" charset="0"/>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rgbClr val="4E4540"/>
          </a:solidFill>
          <a:latin typeface="+mn-lt"/>
          <a:ea typeface="+mn-ea"/>
          <a:cs typeface="Arial" panose="020B0604020202020204" pitchFamily="34" charset="0"/>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400" kern="1200">
          <a:solidFill>
            <a:srgbClr val="4E4540"/>
          </a:solidFill>
          <a:latin typeface="+mn-lt"/>
          <a:ea typeface="+mn-ea"/>
          <a:cs typeface="Arial" panose="020B0604020202020204" pitchFamily="34" charset="0"/>
        </a:defRPr>
      </a:lvl4pPr>
      <a:lvl5pPr marL="1225489" indent="-234939" algn="l" defTabSz="609570" rtl="0" eaLnBrk="1" latinLnBrk="0" hangingPunct="1">
        <a:spcBef>
          <a:spcPct val="20000"/>
        </a:spcBef>
        <a:buClr>
          <a:schemeClr val="accent2"/>
        </a:buClr>
        <a:buFont typeface="Arial"/>
        <a:buChar char="»"/>
        <a:tabLst/>
        <a:defRPr sz="1400" kern="1200">
          <a:solidFill>
            <a:schemeClr val="accent3"/>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 userDrawn="1">
          <p15:clr>
            <a:srgbClr val="F26B43"/>
          </p15:clr>
        </p15:guide>
        <p15:guide id="4" pos="7296" userDrawn="1">
          <p15:clr>
            <a:srgbClr val="F26B43"/>
          </p15:clr>
        </p15:guide>
        <p15:guide id="5" orient="horz" pos="3600" userDrawn="1">
          <p15:clr>
            <a:srgbClr val="F26B43"/>
          </p15:clr>
        </p15:guide>
        <p15:guide id="6" orient="horz" pos="1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itle Placeholder 14"/>
          <p:cNvSpPr>
            <a:spLocks noGrp="1"/>
          </p:cNvSpPr>
          <p:nvPr>
            <p:ph type="title"/>
          </p:nvPr>
        </p:nvSpPr>
        <p:spPr>
          <a:xfrm>
            <a:off x="609600" y="331155"/>
            <a:ext cx="10972800" cy="1082439"/>
          </a:xfrm>
          <a:prstGeom prst="rect">
            <a:avLst/>
          </a:prstGeom>
        </p:spPr>
        <p:txBody>
          <a:bodyPr vert="horz" wrap="square" lIns="0" tIns="0" rIns="0" bIns="0" rtlCol="0" anchor="b">
            <a:normAutofit/>
          </a:bodyPr>
          <a:lstStyle/>
          <a:p>
            <a:r>
              <a:rPr lang="en-US" dirty="0"/>
              <a:t>Title</a:t>
            </a:r>
          </a:p>
        </p:txBody>
      </p:sp>
      <p:sp>
        <p:nvSpPr>
          <p:cNvPr id="13" name="Text Placeholder 17">
            <a:extLst>
              <a:ext uri="{FF2B5EF4-FFF2-40B4-BE49-F238E27FC236}">
                <a16:creationId xmlns:a16="http://schemas.microsoft.com/office/drawing/2014/main" id="{4BC5F2B7-DA94-0A42-990C-5A7C0D1D4909}"/>
              </a:ext>
            </a:extLst>
          </p:cNvPr>
          <p:cNvSpPr>
            <a:spLocks noGrp="1"/>
          </p:cNvSpPr>
          <p:nvPr>
            <p:ph type="body" idx="1"/>
          </p:nvPr>
        </p:nvSpPr>
        <p:spPr>
          <a:xfrm>
            <a:off x="609600" y="1658297"/>
            <a:ext cx="10515600" cy="43107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sp>
        <p:nvSpPr>
          <p:cNvPr id="11"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05217" y="6227249"/>
            <a:ext cx="855823" cy="365345"/>
          </a:xfrm>
          <a:prstGeom prst="rect">
            <a:avLst/>
          </a:prstGeom>
        </p:spPr>
      </p:pic>
      <p:cxnSp>
        <p:nvCxnSpPr>
          <p:cNvPr id="16" name="Straight Connector 15">
            <a:extLst>
              <a:ext uri="{FF2B5EF4-FFF2-40B4-BE49-F238E27FC236}">
                <a16:creationId xmlns:a16="http://schemas.microsoft.com/office/drawing/2014/main" id="{50F5AE40-A680-FD4D-9AE8-82DB5C69E1E6}"/>
              </a:ext>
            </a:extLst>
          </p:cNvPr>
          <p:cNvCxnSpPr/>
          <p:nvPr userDrawn="1"/>
        </p:nvCxnSpPr>
        <p:spPr>
          <a:xfrm>
            <a:off x="884663" y="6335642"/>
            <a:ext cx="0" cy="163551"/>
          </a:xfrm>
          <a:prstGeom prst="line">
            <a:avLst/>
          </a:prstGeom>
          <a:ln w="9525">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userDrawn="1"/>
        </p:nvSpPr>
        <p:spPr>
          <a:xfrm>
            <a:off x="493226" y="6295496"/>
            <a:ext cx="329184" cy="243840"/>
          </a:xfrm>
          <a:prstGeom prst="rect">
            <a:avLst/>
          </a:prstGeom>
          <a:noFill/>
        </p:spPr>
        <p:txBody>
          <a:bodyPr wrap="none" lIns="0" rIns="0" rtlCol="0" anchor="ctr">
            <a:noAutofit/>
          </a:bodyPr>
          <a:lstStyle/>
          <a:p>
            <a:pPr algn="r"/>
            <a:fld id="{6A80920A-E64B-3542-A76A-8E6A3F6E04A6}" type="slidenum">
              <a:rPr lang="en-US" sz="1200" smtClean="0">
                <a:solidFill>
                  <a:schemeClr val="accent3"/>
                </a:solidFill>
                <a:latin typeface="Arial"/>
                <a:cs typeface="Arial"/>
              </a:rPr>
              <a:pPr algn="r"/>
              <a:t>‹#›</a:t>
            </a:fld>
            <a:r>
              <a:rPr lang="en-US" sz="1200" dirty="0">
                <a:solidFill>
                  <a:schemeClr val="bg2">
                    <a:lumMod val="75000"/>
                  </a:schemeClr>
                </a:solidFill>
                <a:latin typeface="+mn-lt"/>
                <a:cs typeface="Arial"/>
              </a:rPr>
              <a:t> </a:t>
            </a:r>
            <a:endParaRPr lang="en-US" sz="1200" dirty="0">
              <a:solidFill>
                <a:schemeClr val="bg1"/>
              </a:solidFill>
              <a:latin typeface="Arial"/>
              <a:cs typeface="Arial"/>
            </a:endParaRPr>
          </a:p>
        </p:txBody>
      </p:sp>
    </p:spTree>
    <p:extLst>
      <p:ext uri="{BB962C8B-B14F-4D97-AF65-F5344CB8AC3E}">
        <p14:creationId xmlns:p14="http://schemas.microsoft.com/office/powerpoint/2010/main" val="426796521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sldNum="0" hdr="0" dt="0"/>
  <p:txStyles>
    <p:titleStyle>
      <a:lvl1pPr marL="0" marR="0" indent="0" algn="l" defTabSz="609570" rtl="0" eaLnBrk="1" fontAlgn="auto" latinLnBrk="0" hangingPunct="1">
        <a:lnSpc>
          <a:spcPct val="100000"/>
        </a:lnSpc>
        <a:spcBef>
          <a:spcPct val="0"/>
        </a:spcBef>
        <a:spcAft>
          <a:spcPts val="0"/>
        </a:spcAft>
        <a:buClrTx/>
        <a:buSzTx/>
        <a:buFontTx/>
        <a:buNone/>
        <a:tabLst/>
        <a:defRPr sz="3733" b="1" kern="1200">
          <a:solidFill>
            <a:schemeClr val="tx2"/>
          </a:solidFill>
          <a:latin typeface="Arial" panose="020B0604020202020204" pitchFamily="34" charset="0"/>
          <a:ea typeface="+mj-ea"/>
          <a:cs typeface="Arial" panose="020B0604020202020204" pitchFamily="34" charset="0"/>
        </a:defRPr>
      </a:lvl1pPr>
    </p:titleStyle>
    <p:bodyStyle>
      <a:lvl1pPr marL="311135" indent="-311135" algn="l" defTabSz="609570" rtl="0" eaLnBrk="1" latinLnBrk="0" hangingPunct="1">
        <a:lnSpc>
          <a:spcPct val="110000"/>
        </a:lnSpc>
        <a:spcBef>
          <a:spcPts val="0"/>
        </a:spcBef>
        <a:spcAft>
          <a:spcPts val="800"/>
        </a:spcAft>
        <a:buClr>
          <a:srgbClr val="E35929"/>
        </a:buClr>
        <a:buFont typeface="Arial" panose="020B0604020202020204" pitchFamily="34" charset="0"/>
        <a:buChar char="•"/>
        <a:tabLst/>
        <a:defRPr sz="2400" kern="1200">
          <a:solidFill>
            <a:srgbClr val="4E4540"/>
          </a:solidFill>
          <a:latin typeface="+mn-lt"/>
          <a:ea typeface="+mn-ea"/>
          <a:cs typeface="Arial" panose="020B0604020202020204" pitchFamily="34" charset="0"/>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00" kern="1200">
          <a:solidFill>
            <a:srgbClr val="4E4540"/>
          </a:solidFill>
          <a:latin typeface="+mn-lt"/>
          <a:ea typeface="+mn-ea"/>
          <a:cs typeface="Arial" panose="020B0604020202020204" pitchFamily="34" charset="0"/>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rgbClr val="4E4540"/>
          </a:solidFill>
          <a:latin typeface="+mn-lt"/>
          <a:ea typeface="+mn-ea"/>
          <a:cs typeface="Arial" panose="020B0604020202020204" pitchFamily="34" charset="0"/>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400" kern="1200">
          <a:solidFill>
            <a:srgbClr val="4E4540"/>
          </a:solidFill>
          <a:latin typeface="+mn-lt"/>
          <a:ea typeface="+mn-ea"/>
          <a:cs typeface="Arial" panose="020B0604020202020204" pitchFamily="34" charset="0"/>
        </a:defRPr>
      </a:lvl4pPr>
      <a:lvl5pPr marL="1225489" indent="-234939" algn="l" defTabSz="609570" rtl="0" eaLnBrk="1" latinLnBrk="0" hangingPunct="1">
        <a:spcBef>
          <a:spcPct val="20000"/>
        </a:spcBef>
        <a:buClr>
          <a:schemeClr val="accent2"/>
        </a:buClr>
        <a:buFont typeface="Arial"/>
        <a:buChar char="»"/>
        <a:tabLst/>
        <a:defRPr sz="1400" kern="1200">
          <a:solidFill>
            <a:schemeClr val="accent3"/>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 userDrawn="1">
          <p15:clr>
            <a:srgbClr val="F26B43"/>
          </p15:clr>
        </p15:guide>
        <p15:guide id="4" pos="7296" userDrawn="1">
          <p15:clr>
            <a:srgbClr val="F26B43"/>
          </p15:clr>
        </p15:guide>
        <p15:guide id="7" pos="3840" userDrawn="1">
          <p15:clr>
            <a:srgbClr val="A4A3A4"/>
          </p15:clr>
        </p15:guide>
        <p15:guide id="8" orient="horz" pos="2160" userDrawn="1">
          <p15:clr>
            <a:srgbClr val="A4A3A4"/>
          </p15:clr>
        </p15:guide>
        <p15:guide id="9" orient="horz" pos="3768" userDrawn="1">
          <p15:clr>
            <a:srgbClr val="F26B43"/>
          </p15:clr>
        </p15:guide>
        <p15:guide id="10" orient="horz" pos="19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Title Placeholder 14">
            <a:extLst>
              <a:ext uri="{FF2B5EF4-FFF2-40B4-BE49-F238E27FC236}">
                <a16:creationId xmlns:a16="http://schemas.microsoft.com/office/drawing/2014/main" id="{DD2FDD1B-61D5-C84E-9013-2F74BA6FF31A}"/>
              </a:ext>
            </a:extLst>
          </p:cNvPr>
          <p:cNvSpPr>
            <a:spLocks noGrp="1"/>
          </p:cNvSpPr>
          <p:nvPr>
            <p:ph type="title"/>
          </p:nvPr>
        </p:nvSpPr>
        <p:spPr>
          <a:xfrm>
            <a:off x="609600" y="331155"/>
            <a:ext cx="10972800" cy="1082439"/>
          </a:xfrm>
          <a:prstGeom prst="rect">
            <a:avLst/>
          </a:prstGeom>
        </p:spPr>
        <p:txBody>
          <a:bodyPr vert="horz" wrap="square" lIns="0" tIns="0" rIns="0" bIns="0" rtlCol="0" anchor="b">
            <a:normAutofit/>
          </a:bodyPr>
          <a:lstStyle/>
          <a:p>
            <a:r>
              <a:rPr lang="en-US" dirty="0"/>
              <a:t>Title</a:t>
            </a:r>
          </a:p>
        </p:txBody>
      </p:sp>
      <p:sp>
        <p:nvSpPr>
          <p:cNvPr id="29" name="Text Placeholder 17">
            <a:extLst>
              <a:ext uri="{FF2B5EF4-FFF2-40B4-BE49-F238E27FC236}">
                <a16:creationId xmlns:a16="http://schemas.microsoft.com/office/drawing/2014/main" id="{BB96B3E7-BF76-D447-A48D-07898C3D7FEF}"/>
              </a:ext>
            </a:extLst>
          </p:cNvPr>
          <p:cNvSpPr>
            <a:spLocks noGrp="1"/>
          </p:cNvSpPr>
          <p:nvPr>
            <p:ph type="body" idx="1"/>
          </p:nvPr>
        </p:nvSpPr>
        <p:spPr>
          <a:xfrm>
            <a:off x="609600" y="1658297"/>
            <a:ext cx="10515600" cy="4323403"/>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Footer Placeholder 1">
            <a:extLst>
              <a:ext uri="{FF2B5EF4-FFF2-40B4-BE49-F238E27FC236}">
                <a16:creationId xmlns:a16="http://schemas.microsoft.com/office/drawing/2014/main" id="{F80965F1-6FE7-F54C-8055-5286955BDB02}"/>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Title Name or Department Name</a:t>
            </a:r>
          </a:p>
        </p:txBody>
      </p:sp>
      <p:sp>
        <p:nvSpPr>
          <p:cNvPr id="9"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cxnSp>
        <p:nvCxnSpPr>
          <p:cNvPr id="11" name="Straight Connector 10">
            <a:extLst>
              <a:ext uri="{FF2B5EF4-FFF2-40B4-BE49-F238E27FC236}">
                <a16:creationId xmlns:a16="http://schemas.microsoft.com/office/drawing/2014/main" id="{50F5AE40-A680-FD4D-9AE8-82DB5C69E1E6}"/>
              </a:ext>
            </a:extLst>
          </p:cNvPr>
          <p:cNvCxnSpPr/>
          <p:nvPr/>
        </p:nvCxnSpPr>
        <p:spPr>
          <a:xfrm>
            <a:off x="884663" y="6335642"/>
            <a:ext cx="0" cy="163551"/>
          </a:xfrm>
          <a:prstGeom prst="line">
            <a:avLst/>
          </a:prstGeom>
          <a:ln w="9525">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493226" y="6295496"/>
            <a:ext cx="329184" cy="243840"/>
          </a:xfrm>
          <a:prstGeom prst="rect">
            <a:avLst/>
          </a:prstGeom>
          <a:noFill/>
        </p:spPr>
        <p:txBody>
          <a:bodyPr wrap="none" lIns="0" rIns="0" rtlCol="0" anchor="ctr">
            <a:noAutofit/>
          </a:bodyPr>
          <a:lstStyle/>
          <a:p>
            <a:pPr algn="r"/>
            <a:fld id="{6A80920A-E64B-3542-A76A-8E6A3F6E04A6}" type="slidenum">
              <a:rPr lang="en-US" sz="1200" smtClean="0">
                <a:solidFill>
                  <a:schemeClr val="accent3"/>
                </a:solidFill>
                <a:latin typeface="Arial"/>
                <a:cs typeface="Arial"/>
              </a:rPr>
              <a:pPr algn="r"/>
              <a:t>‹#›</a:t>
            </a:fld>
            <a:r>
              <a:rPr lang="en-US" sz="1200" dirty="0">
                <a:solidFill>
                  <a:schemeClr val="bg2">
                    <a:lumMod val="75000"/>
                  </a:schemeClr>
                </a:solidFill>
                <a:latin typeface="+mn-lt"/>
                <a:cs typeface="Arial"/>
              </a:rPr>
              <a:t> </a:t>
            </a:r>
            <a:endParaRPr lang="en-US" sz="1200" dirty="0">
              <a:solidFill>
                <a:schemeClr val="bg1"/>
              </a:solidFill>
              <a:latin typeface="Arial"/>
              <a:cs typeface="Arial"/>
            </a:endParaRPr>
          </a:p>
        </p:txBody>
      </p:sp>
      <p:pic>
        <p:nvPicPr>
          <p:cNvPr id="10" name="Picture 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805217" y="6227249"/>
            <a:ext cx="855823" cy="365345"/>
          </a:xfrm>
          <a:prstGeom prst="rect">
            <a:avLst/>
          </a:prstGeom>
        </p:spPr>
      </p:pic>
    </p:spTree>
    <p:extLst>
      <p:ext uri="{BB962C8B-B14F-4D97-AF65-F5344CB8AC3E}">
        <p14:creationId xmlns:p14="http://schemas.microsoft.com/office/powerpoint/2010/main" val="315643569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Lst>
  <p:hf sldNum="0" hdr="0" dt="0"/>
  <p:txStyles>
    <p:titleStyle>
      <a:lvl1pPr marL="0" marR="0" indent="0" algn="l" defTabSz="609570" rtl="0" eaLnBrk="1" fontAlgn="auto" latinLnBrk="0" hangingPunct="1">
        <a:lnSpc>
          <a:spcPct val="100000"/>
        </a:lnSpc>
        <a:spcBef>
          <a:spcPct val="0"/>
        </a:spcBef>
        <a:spcAft>
          <a:spcPts val="0"/>
        </a:spcAft>
        <a:buClrTx/>
        <a:buSzTx/>
        <a:buFontTx/>
        <a:buNone/>
        <a:tabLst/>
        <a:defRPr sz="3733" b="1" kern="1200">
          <a:solidFill>
            <a:schemeClr val="tx2"/>
          </a:solidFill>
          <a:latin typeface="Arial" panose="020B0604020202020204" pitchFamily="34" charset="0"/>
          <a:ea typeface="+mj-ea"/>
          <a:cs typeface="Arial" panose="020B0604020202020204" pitchFamily="34" charset="0"/>
        </a:defRPr>
      </a:lvl1pPr>
    </p:titleStyle>
    <p:bodyStyle>
      <a:lvl1pPr marL="311135" indent="-311135" algn="l" defTabSz="609570" rtl="0" eaLnBrk="1" latinLnBrk="0" hangingPunct="1">
        <a:lnSpc>
          <a:spcPct val="110000"/>
        </a:lnSpc>
        <a:spcBef>
          <a:spcPts val="0"/>
        </a:spcBef>
        <a:spcAft>
          <a:spcPts val="800"/>
        </a:spcAft>
        <a:buClr>
          <a:srgbClr val="E35929"/>
        </a:buClr>
        <a:buFont typeface="Arial" panose="020B0604020202020204" pitchFamily="34" charset="0"/>
        <a:buChar char="•"/>
        <a:tabLst/>
        <a:defRPr sz="2400" b="0" kern="1200">
          <a:solidFill>
            <a:schemeClr val="accent3"/>
          </a:solidFill>
          <a:latin typeface="+mn-lt"/>
          <a:ea typeface="+mn-ea"/>
          <a:cs typeface="Arial"/>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00" kern="1200">
          <a:solidFill>
            <a:schemeClr val="accent3"/>
          </a:solidFill>
          <a:latin typeface="Arial" panose="020B0604020202020204" pitchFamily="34" charset="0"/>
          <a:ea typeface="+mn-ea"/>
          <a:cs typeface="Arial" panose="020B0604020202020204" pitchFamily="34" charset="0"/>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chemeClr val="accent3"/>
          </a:solidFill>
          <a:latin typeface="Arial" panose="020B0604020202020204" pitchFamily="34" charset="0"/>
          <a:ea typeface="+mn-ea"/>
          <a:cs typeface="Arial" panose="020B0604020202020204" pitchFamily="34" charset="0"/>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400" kern="1200">
          <a:solidFill>
            <a:schemeClr val="accent3"/>
          </a:solidFill>
          <a:latin typeface="Arial" panose="020B0604020202020204" pitchFamily="34" charset="0"/>
          <a:ea typeface="+mn-ea"/>
          <a:cs typeface="Arial" panose="020B0604020202020204" pitchFamily="34" charset="0"/>
        </a:defRPr>
      </a:lvl4pPr>
      <a:lvl5pPr marL="1227605" indent="-226473" algn="l" defTabSz="609570" rtl="0" eaLnBrk="1" latinLnBrk="0" hangingPunct="1">
        <a:spcBef>
          <a:spcPct val="20000"/>
        </a:spcBef>
        <a:buClr>
          <a:schemeClr val="accent2"/>
        </a:buClr>
        <a:buFont typeface="Arial"/>
        <a:buChar char="»"/>
        <a:tabLst/>
        <a:defRPr sz="1400" kern="1200">
          <a:solidFill>
            <a:schemeClr val="accent3"/>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32" userDrawn="1">
          <p15:clr>
            <a:srgbClr val="F26B43"/>
          </p15:clr>
        </p15:guide>
        <p15:guide id="3" pos="384" userDrawn="1">
          <p15:clr>
            <a:srgbClr val="F26B43"/>
          </p15:clr>
        </p15:guide>
        <p15:guide id="4" pos="7296" userDrawn="1">
          <p15:clr>
            <a:srgbClr val="F26B43"/>
          </p15:clr>
        </p15:guide>
        <p15:guide id="6" orient="horz" pos="192" userDrawn="1">
          <p15:clr>
            <a:srgbClr val="F26B43"/>
          </p15:clr>
        </p15:guide>
        <p15:guide id="7" pos="3840" userDrawn="1">
          <p15:clr>
            <a:srgbClr val="A4A3A4"/>
          </p15:clr>
        </p15:guide>
        <p15:guide id="8" orient="horz" pos="2160" userDrawn="1">
          <p15:clr>
            <a:srgbClr val="A4A3A4"/>
          </p15:clr>
        </p15:guide>
        <p15:guide id="9" orient="horz" pos="376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Title Placeholder 14">
            <a:extLst>
              <a:ext uri="{FF2B5EF4-FFF2-40B4-BE49-F238E27FC236}">
                <a16:creationId xmlns:a16="http://schemas.microsoft.com/office/drawing/2014/main" id="{DD2FDD1B-61D5-C84E-9013-2F74BA6FF31A}"/>
              </a:ext>
            </a:extLst>
          </p:cNvPr>
          <p:cNvSpPr>
            <a:spLocks noGrp="1"/>
          </p:cNvSpPr>
          <p:nvPr>
            <p:ph type="title"/>
          </p:nvPr>
        </p:nvSpPr>
        <p:spPr>
          <a:xfrm>
            <a:off x="609600" y="331155"/>
            <a:ext cx="10972800" cy="1082439"/>
          </a:xfrm>
          <a:prstGeom prst="rect">
            <a:avLst/>
          </a:prstGeom>
        </p:spPr>
        <p:txBody>
          <a:bodyPr vert="horz" wrap="square" lIns="0" tIns="0" rIns="0" bIns="0" rtlCol="0" anchor="b">
            <a:normAutofit/>
          </a:bodyPr>
          <a:lstStyle/>
          <a:p>
            <a:r>
              <a:rPr lang="en-US" dirty="0"/>
              <a:t>Title</a:t>
            </a:r>
          </a:p>
        </p:txBody>
      </p:sp>
      <p:sp>
        <p:nvSpPr>
          <p:cNvPr id="29" name="Text Placeholder 17">
            <a:extLst>
              <a:ext uri="{FF2B5EF4-FFF2-40B4-BE49-F238E27FC236}">
                <a16:creationId xmlns:a16="http://schemas.microsoft.com/office/drawing/2014/main" id="{BB96B3E7-BF76-D447-A48D-07898C3D7FEF}"/>
              </a:ext>
            </a:extLst>
          </p:cNvPr>
          <p:cNvSpPr>
            <a:spLocks noGrp="1"/>
          </p:cNvSpPr>
          <p:nvPr>
            <p:ph type="body" idx="1"/>
          </p:nvPr>
        </p:nvSpPr>
        <p:spPr>
          <a:xfrm>
            <a:off x="609600" y="1658297"/>
            <a:ext cx="10515600" cy="43107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Footer Placeholder 1">
            <a:extLst>
              <a:ext uri="{FF2B5EF4-FFF2-40B4-BE49-F238E27FC236}">
                <a16:creationId xmlns:a16="http://schemas.microsoft.com/office/drawing/2014/main" id="{F80965F1-6FE7-F54C-8055-5286955BDB02}"/>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dirty="0">
                <a:cs typeface="Arial"/>
              </a:rPr>
              <a:t>Enter Title or Department Name</a:t>
            </a:r>
          </a:p>
        </p:txBody>
      </p:sp>
      <p:sp>
        <p:nvSpPr>
          <p:cNvPr id="9"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cxnSp>
        <p:nvCxnSpPr>
          <p:cNvPr id="11" name="Straight Connector 10">
            <a:extLst>
              <a:ext uri="{FF2B5EF4-FFF2-40B4-BE49-F238E27FC236}">
                <a16:creationId xmlns:a16="http://schemas.microsoft.com/office/drawing/2014/main" id="{50F5AE40-A680-FD4D-9AE8-82DB5C69E1E6}"/>
              </a:ext>
            </a:extLst>
          </p:cNvPr>
          <p:cNvCxnSpPr/>
          <p:nvPr/>
        </p:nvCxnSpPr>
        <p:spPr>
          <a:xfrm>
            <a:off x="884663" y="6335642"/>
            <a:ext cx="0" cy="163551"/>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09601" y="6295496"/>
            <a:ext cx="329184" cy="243840"/>
          </a:xfrm>
          <a:prstGeom prst="rect">
            <a:avLst/>
          </a:prstGeom>
          <a:noFill/>
        </p:spPr>
        <p:txBody>
          <a:bodyPr wrap="none" lIns="0" rIns="0" rtlCol="0" anchor="ctr">
            <a:noAutofit/>
          </a:bodyPr>
          <a:lstStyle/>
          <a:p>
            <a:pPr algn="l"/>
            <a:fld id="{6A80920A-E64B-3542-A76A-8E6A3F6E04A6}" type="slidenum">
              <a:rPr lang="en-US" sz="1200" smtClean="0">
                <a:solidFill>
                  <a:schemeClr val="accent3"/>
                </a:solidFill>
                <a:latin typeface="Arial"/>
                <a:cs typeface="Arial"/>
              </a:rPr>
              <a:pPr algn="l"/>
              <a:t>‹#›</a:t>
            </a:fld>
            <a:r>
              <a:rPr lang="en-US" sz="1200" dirty="0">
                <a:solidFill>
                  <a:schemeClr val="accent2"/>
                </a:solidFill>
                <a:latin typeface="Arial"/>
                <a:cs typeface="Arial"/>
              </a:rPr>
              <a:t>  </a:t>
            </a:r>
            <a:r>
              <a:rPr lang="en-US" sz="1200" dirty="0">
                <a:solidFill>
                  <a:schemeClr val="bg2">
                    <a:lumMod val="75000"/>
                  </a:schemeClr>
                </a:solidFill>
                <a:latin typeface="+mn-lt"/>
                <a:cs typeface="Arial"/>
              </a:rPr>
              <a:t> </a:t>
            </a:r>
            <a:endParaRPr lang="en-US" sz="1200" dirty="0">
              <a:solidFill>
                <a:schemeClr val="bg1"/>
              </a:solidFill>
              <a:latin typeface="Arial"/>
              <a:cs typeface="Arial"/>
            </a:endParaRPr>
          </a:p>
        </p:txBody>
      </p:sp>
      <p:pic>
        <p:nvPicPr>
          <p:cNvPr id="10" name="Pictur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803713" y="6227249"/>
            <a:ext cx="858832" cy="365345"/>
          </a:xfrm>
          <a:prstGeom prst="rect">
            <a:avLst/>
          </a:prstGeom>
        </p:spPr>
      </p:pic>
      <p:sp>
        <p:nvSpPr>
          <p:cNvPr id="15" name="TextBox 14"/>
          <p:cNvSpPr txBox="1"/>
          <p:nvPr/>
        </p:nvSpPr>
        <p:spPr>
          <a:xfrm>
            <a:off x="8136423" y="318102"/>
            <a:ext cx="3685488" cy="436641"/>
          </a:xfrm>
          <a:prstGeom prst="rect">
            <a:avLst/>
          </a:prstGeom>
        </p:spPr>
        <p:txBody>
          <a:bodyPr vert="horz" wrap="square" lIns="121920" tIns="60960" rIns="121920" bIns="60960" rtlCol="0">
            <a:noAutofit/>
          </a:bodyPr>
          <a:lstStyle/>
          <a:p>
            <a:pPr algn="r"/>
            <a:endParaRPr lang="en-US" sz="1067" b="1" dirty="0">
              <a:solidFill>
                <a:schemeClr val="bg1"/>
              </a:solidFill>
            </a:endParaRPr>
          </a:p>
        </p:txBody>
      </p:sp>
    </p:spTree>
    <p:extLst>
      <p:ext uri="{BB962C8B-B14F-4D97-AF65-F5344CB8AC3E}">
        <p14:creationId xmlns:p14="http://schemas.microsoft.com/office/powerpoint/2010/main" val="199528699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Lst>
  <p:hf sldNum="0" hdr="0" dt="0"/>
  <p:txStyles>
    <p:titleStyle>
      <a:lvl1pPr marL="0" marR="0" indent="0" algn="l" defTabSz="609570" rtl="0" eaLnBrk="1" fontAlgn="auto" latinLnBrk="0" hangingPunct="1">
        <a:lnSpc>
          <a:spcPct val="100000"/>
        </a:lnSpc>
        <a:spcBef>
          <a:spcPct val="0"/>
        </a:spcBef>
        <a:spcAft>
          <a:spcPts val="0"/>
        </a:spcAft>
        <a:buClrTx/>
        <a:buSzTx/>
        <a:buFontTx/>
        <a:buNone/>
        <a:tabLst/>
        <a:defRPr sz="3733" b="1" kern="1200">
          <a:solidFill>
            <a:schemeClr val="tx1"/>
          </a:solidFill>
          <a:latin typeface="Arial" panose="020B0604020202020204" pitchFamily="34" charset="0"/>
          <a:ea typeface="+mj-ea"/>
          <a:cs typeface="Arial" panose="020B0604020202020204" pitchFamily="34" charset="0"/>
        </a:defRPr>
      </a:lvl1pPr>
    </p:titleStyle>
    <p:bodyStyle>
      <a:lvl1pPr marL="311135" indent="-311135" algn="l" defTabSz="609570" rtl="0" eaLnBrk="1" latinLnBrk="0" hangingPunct="1">
        <a:lnSpc>
          <a:spcPct val="110000"/>
        </a:lnSpc>
        <a:spcBef>
          <a:spcPts val="0"/>
        </a:spcBef>
        <a:spcAft>
          <a:spcPts val="800"/>
        </a:spcAft>
        <a:buClr>
          <a:srgbClr val="E35929"/>
        </a:buClr>
        <a:buFont typeface="Arial" panose="020B0604020202020204" pitchFamily="34" charset="0"/>
        <a:buChar char="•"/>
        <a:tabLst/>
        <a:defRPr sz="2133" b="0" kern="1200">
          <a:solidFill>
            <a:schemeClr val="accent3"/>
          </a:solidFill>
          <a:latin typeface="+mn-lt"/>
          <a:ea typeface="+mn-ea"/>
          <a:cs typeface="Arial"/>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67" kern="1200">
          <a:solidFill>
            <a:schemeClr val="accent3"/>
          </a:solidFill>
          <a:latin typeface="Arial" panose="020B0604020202020204" pitchFamily="34" charset="0"/>
          <a:ea typeface="+mn-ea"/>
          <a:cs typeface="Arial" panose="020B0604020202020204" pitchFamily="34" charset="0"/>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chemeClr val="accent3"/>
          </a:solidFill>
          <a:latin typeface="Arial" panose="020B0604020202020204" pitchFamily="34" charset="0"/>
          <a:ea typeface="+mn-ea"/>
          <a:cs typeface="Arial" panose="020B0604020202020204" pitchFamily="34" charset="0"/>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333" kern="1200">
          <a:solidFill>
            <a:schemeClr val="accent3"/>
          </a:solidFill>
          <a:latin typeface="Arial" panose="020B0604020202020204" pitchFamily="34" charset="0"/>
          <a:ea typeface="+mn-ea"/>
          <a:cs typeface="Arial" panose="020B0604020202020204" pitchFamily="34" charset="0"/>
        </a:defRPr>
      </a:lvl4pPr>
      <a:lvl5pPr marL="1227605" indent="-226473" algn="l" defTabSz="609570" rtl="0" eaLnBrk="1" latinLnBrk="0" hangingPunct="1">
        <a:spcBef>
          <a:spcPct val="20000"/>
        </a:spcBef>
        <a:buClr>
          <a:schemeClr val="accent2"/>
        </a:buClr>
        <a:buFont typeface="Arial"/>
        <a:buChar char="»"/>
        <a:tabLst/>
        <a:defRPr sz="1333" kern="1200">
          <a:solidFill>
            <a:schemeClr val="accent3"/>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88">
          <p15:clr>
            <a:srgbClr val="F26B43"/>
          </p15:clr>
        </p15:guide>
        <p15:guide id="4" pos="5472">
          <p15:clr>
            <a:srgbClr val="F26B43"/>
          </p15:clr>
        </p15:guide>
        <p15:guide id="5" orient="horz" pos="2820">
          <p15:clr>
            <a:srgbClr val="F26B43"/>
          </p15:clr>
        </p15:guide>
        <p15:guide id="6" orient="horz" pos="780">
          <p15:clr>
            <a:srgbClr val="F26B43"/>
          </p15:clr>
        </p15:guide>
        <p15:guide id="7" pos="4176">
          <p15:clr>
            <a:srgbClr val="F26B43"/>
          </p15:clr>
        </p15:guide>
        <p15:guide id="8" pos="15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connect.medcity.net/web/csgwc/toolkits" TargetMode="Externa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neonatalsepsiscalculator.kaiserpermanente.org/" TargetMode="External"/><Relationship Id="rId1" Type="http://schemas.openxmlformats.org/officeDocument/2006/relationships/slideLayout" Target="../slideLayouts/slideLayout46.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6.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connect.medcity.net/web/csgwc/toolkits" TargetMode="Externa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049" y="1766456"/>
            <a:ext cx="10158560" cy="1312387"/>
          </a:xfrm>
        </p:spPr>
        <p:txBody>
          <a:bodyPr/>
          <a:lstStyle/>
          <a:p>
            <a:r>
              <a:rPr lang="en-US" sz="4800" dirty="0"/>
              <a:t>2023.2 CPN Maintenance Release Education</a:t>
            </a:r>
          </a:p>
        </p:txBody>
      </p:sp>
      <p:sp>
        <p:nvSpPr>
          <p:cNvPr id="3" name="Subtitle 2"/>
          <p:cNvSpPr>
            <a:spLocks noGrp="1"/>
          </p:cNvSpPr>
          <p:nvPr>
            <p:ph type="subTitle" idx="1"/>
          </p:nvPr>
        </p:nvSpPr>
        <p:spPr>
          <a:xfrm>
            <a:off x="727049" y="4416852"/>
            <a:ext cx="5906553" cy="909859"/>
          </a:xfrm>
        </p:spPr>
        <p:txBody>
          <a:bodyPr/>
          <a:lstStyle/>
          <a:p>
            <a:r>
              <a:rPr lang="en-US" b="1" dirty="0">
                <a:solidFill>
                  <a:schemeClr val="bg1"/>
                </a:solidFill>
              </a:rPr>
              <a:t>Women’s and Children’s Services</a:t>
            </a:r>
          </a:p>
          <a:p>
            <a:r>
              <a:rPr lang="en-US" b="1" dirty="0">
                <a:solidFill>
                  <a:schemeClr val="bg1"/>
                </a:solidFill>
              </a:rPr>
              <a:t>April 2023</a:t>
            </a:r>
          </a:p>
        </p:txBody>
      </p:sp>
      <p:sp>
        <p:nvSpPr>
          <p:cNvPr id="4" name="Text Placeholder 3"/>
          <p:cNvSpPr>
            <a:spLocks noGrp="1"/>
          </p:cNvSpPr>
          <p:nvPr>
            <p:ph type="body" sz="quarter" idx="11"/>
          </p:nvPr>
        </p:nvSpPr>
        <p:spPr>
          <a:xfrm>
            <a:off x="628652" y="3293044"/>
            <a:ext cx="8241028" cy="1046200"/>
          </a:xfrm>
        </p:spPr>
        <p:txBody>
          <a:bodyPr/>
          <a:lstStyle/>
          <a:p>
            <a:r>
              <a:rPr lang="en-US" dirty="0"/>
              <a:t>Centricity Perinatal (CPN) </a:t>
            </a:r>
            <a:r>
              <a:rPr lang="en-US" i="1" dirty="0"/>
              <a:t>Standard</a:t>
            </a:r>
            <a:r>
              <a:rPr lang="en-US" dirty="0"/>
              <a:t> Database Updates</a:t>
            </a:r>
          </a:p>
          <a:p>
            <a:pPr lvl="0"/>
            <a:r>
              <a:rPr lang="en-US" sz="1600" b="1" i="1" dirty="0">
                <a:solidFill>
                  <a:srgbClr val="03173E">
                    <a:lumMod val="25000"/>
                    <a:lumOff val="75000"/>
                  </a:srgbClr>
                </a:solidFill>
              </a:rPr>
              <a:t>General Enhancements, Regulatory Requirements</a:t>
            </a:r>
            <a:endParaRPr lang="en-US" dirty="0"/>
          </a:p>
        </p:txBody>
      </p:sp>
    </p:spTree>
    <p:extLst>
      <p:ext uri="{BB962C8B-B14F-4D97-AF65-F5344CB8AC3E}">
        <p14:creationId xmlns:p14="http://schemas.microsoft.com/office/powerpoint/2010/main" val="1931134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dirty="0"/>
              <a:t>Magnesium Checklist Update</a:t>
            </a:r>
          </a:p>
        </p:txBody>
      </p:sp>
      <p:sp>
        <p:nvSpPr>
          <p:cNvPr id="12" name="Footer Placeholder 11"/>
          <p:cNvSpPr>
            <a:spLocks noGrp="1"/>
          </p:cNvSpPr>
          <p:nvPr>
            <p:ph type="ftr" sz="quarter" idx="3"/>
          </p:nvPr>
        </p:nvSpPr>
        <p:spPr/>
        <p:txBody>
          <a:bodyPr/>
          <a:lstStyle/>
          <a:p>
            <a:r>
              <a:rPr lang="en-US" dirty="0">
                <a:cs typeface="Arial"/>
              </a:rPr>
              <a:t>Women’s and Children’s Services</a:t>
            </a:r>
          </a:p>
        </p:txBody>
      </p:sp>
      <p:sp>
        <p:nvSpPr>
          <p:cNvPr id="18" name="TextBox 17">
            <a:extLst>
              <a:ext uri="{FF2B5EF4-FFF2-40B4-BE49-F238E27FC236}">
                <a16:creationId xmlns:a16="http://schemas.microsoft.com/office/drawing/2014/main" id="{C432BEC9-E3F0-46B3-9C4D-5DF536F8FEC6}"/>
              </a:ext>
            </a:extLst>
          </p:cNvPr>
          <p:cNvSpPr txBox="1"/>
          <p:nvPr/>
        </p:nvSpPr>
        <p:spPr>
          <a:xfrm>
            <a:off x="2826453" y="2222684"/>
            <a:ext cx="9172259" cy="2339587"/>
          </a:xfrm>
          <a:prstGeom prst="rect">
            <a:avLst/>
          </a:prstGeom>
        </p:spPr>
        <p:txBody>
          <a:bodyPr vert="horz" wrap="square" lIns="91440" tIns="45720" rIns="91440" bIns="45720" rtlCol="0">
            <a:noAutofit/>
          </a:bodyPr>
          <a:lstStyle/>
          <a:p>
            <a:pPr marL="0" indent="0" algn="l">
              <a:spcBef>
                <a:spcPts val="0"/>
              </a:spcBef>
              <a:buFont typeface="Arial"/>
              <a:buNone/>
            </a:pPr>
            <a:r>
              <a:rPr lang="en-US" sz="2400" b="1" dirty="0">
                <a:solidFill>
                  <a:srgbClr val="001641"/>
                </a:solidFill>
                <a:latin typeface="Arial" panose="020B0604020202020204" pitchFamily="34" charset="0"/>
                <a:cs typeface="Arial" panose="020B0604020202020204" pitchFamily="34" charset="0"/>
              </a:rPr>
              <a:t>Rationale for Change:</a:t>
            </a:r>
          </a:p>
          <a:p>
            <a:pPr marL="342900" lvl="0" indent="-342900">
              <a:buFont typeface="Arial" panose="020B0604020202020204" pitchFamily="34" charset="0"/>
              <a:buChar char="•"/>
            </a:pPr>
            <a:r>
              <a:rPr lang="en-US" sz="2400" dirty="0"/>
              <a:t>Remove information from Magnesium Checklist that references specific parameters for documentation. </a:t>
            </a:r>
          </a:p>
          <a:p>
            <a:pPr marL="342900" lvl="0" indent="-342900">
              <a:buFont typeface="Arial" panose="020B0604020202020204" pitchFamily="34" charset="0"/>
              <a:buChar char="•"/>
            </a:pPr>
            <a:r>
              <a:rPr lang="en-US" sz="2400" dirty="0"/>
              <a:t>Staff should look at current facility policies related to Magnesium documentation. </a:t>
            </a:r>
          </a:p>
          <a:p>
            <a:pPr marL="0" indent="0" algn="l">
              <a:spcBef>
                <a:spcPts val="0"/>
              </a:spcBef>
              <a:buFont typeface="Arial"/>
              <a:buNone/>
            </a:pPr>
            <a:endParaRPr lang="en-US" sz="2400" b="1" dirty="0">
              <a:solidFill>
                <a:srgbClr val="001641"/>
              </a:solidFill>
              <a:latin typeface="Arial" panose="020B0604020202020204" pitchFamily="34" charset="0"/>
              <a:cs typeface="Arial" panose="020B0604020202020204" pitchFamily="34" charset="0"/>
            </a:endParaRPr>
          </a:p>
        </p:txBody>
      </p:sp>
      <p:sp>
        <p:nvSpPr>
          <p:cNvPr id="9" name="Text Placeholder 6">
            <a:extLst>
              <a:ext uri="{FF2B5EF4-FFF2-40B4-BE49-F238E27FC236}">
                <a16:creationId xmlns:a16="http://schemas.microsoft.com/office/drawing/2014/main" id="{5E369FC2-B73D-4A63-AC26-BB9F7BC9CC64}"/>
              </a:ext>
            </a:extLst>
          </p:cNvPr>
          <p:cNvSpPr txBox="1">
            <a:spLocks/>
          </p:cNvSpPr>
          <p:nvPr/>
        </p:nvSpPr>
        <p:spPr>
          <a:xfrm>
            <a:off x="100228" y="3494192"/>
            <a:ext cx="2851214" cy="304800"/>
          </a:xfrm>
          <a:prstGeom prst="rect">
            <a:avLst/>
          </a:prstGeom>
        </p:spPr>
        <p:txBody>
          <a:bodyPr vert="horz" lIns="91440" tIns="45720" rIns="91440" bIns="45720" rtlCol="0">
            <a:noAutofit/>
          </a:bodyPr>
          <a:lstStyle>
            <a:lvl1pPr marL="0" indent="0" algn="ctr" defTabSz="609570" rtl="0" eaLnBrk="1" latinLnBrk="0" hangingPunct="1">
              <a:lnSpc>
                <a:spcPct val="110000"/>
              </a:lnSpc>
              <a:spcBef>
                <a:spcPts val="0"/>
              </a:spcBef>
              <a:spcAft>
                <a:spcPts val="800"/>
              </a:spcAft>
              <a:buClr>
                <a:srgbClr val="E35929"/>
              </a:buClr>
              <a:buFont typeface="Arial" panose="020B0604020202020204" pitchFamily="34" charset="0"/>
              <a:buNone/>
              <a:tabLst/>
              <a:defRPr sz="1400" kern="1200">
                <a:solidFill>
                  <a:schemeClr val="accent3"/>
                </a:solidFill>
                <a:latin typeface="+mn-lt"/>
                <a:ea typeface="+mn-ea"/>
                <a:cs typeface="Arial" panose="020B0604020202020204" pitchFamily="34" charset="0"/>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00" b="0" i="0" u="none" kern="1200">
                <a:solidFill>
                  <a:srgbClr val="4E4540"/>
                </a:solidFill>
                <a:latin typeface="+mn-lt"/>
                <a:ea typeface="+mn-ea"/>
                <a:cs typeface="Arial" panose="020B0604020202020204" pitchFamily="34" charset="0"/>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rgbClr val="4E4540"/>
                </a:solidFill>
                <a:latin typeface="+mn-lt"/>
                <a:ea typeface="+mn-ea"/>
                <a:cs typeface="Arial" panose="020B0604020202020204" pitchFamily="34" charset="0"/>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400" kern="1200">
                <a:solidFill>
                  <a:srgbClr val="4E4540"/>
                </a:solidFill>
                <a:latin typeface="+mn-lt"/>
                <a:ea typeface="+mn-ea"/>
                <a:cs typeface="Arial" panose="020B0604020202020204" pitchFamily="34" charset="0"/>
              </a:defRPr>
            </a:lvl4pPr>
            <a:lvl5pPr marL="1225489" indent="-234939" algn="l" defTabSz="609570" rtl="0" eaLnBrk="1" latinLnBrk="0" hangingPunct="1">
              <a:spcBef>
                <a:spcPct val="20000"/>
              </a:spcBef>
              <a:buClr>
                <a:schemeClr val="accent2"/>
              </a:buClr>
              <a:buFont typeface="Arial"/>
              <a:buChar char="»"/>
              <a:tabLst/>
              <a:defRPr sz="1400" kern="1200">
                <a:solidFill>
                  <a:schemeClr val="accent3"/>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r>
              <a:rPr lang="en-US" b="1" dirty="0"/>
              <a:t>Magnesium Checklist</a:t>
            </a:r>
          </a:p>
        </p:txBody>
      </p:sp>
      <p:pic>
        <p:nvPicPr>
          <p:cNvPr id="7" name="Picture 6">
            <a:extLst>
              <a:ext uri="{FF2B5EF4-FFF2-40B4-BE49-F238E27FC236}">
                <a16:creationId xmlns:a16="http://schemas.microsoft.com/office/drawing/2014/main" id="{42A85DA3-8FA1-4F08-8CFE-3D54AEF5F8D8}"/>
              </a:ext>
            </a:extLst>
          </p:cNvPr>
          <p:cNvPicPr>
            <a:picLocks noChangeAspect="1"/>
          </p:cNvPicPr>
          <p:nvPr/>
        </p:nvPicPr>
        <p:blipFill>
          <a:blip r:embed="rId2"/>
          <a:stretch>
            <a:fillRect/>
          </a:stretch>
        </p:blipFill>
        <p:spPr>
          <a:xfrm>
            <a:off x="609600" y="1707250"/>
            <a:ext cx="1840659" cy="1840659"/>
          </a:xfrm>
          <a:prstGeom prst="rect">
            <a:avLst/>
          </a:prstGeom>
        </p:spPr>
      </p:pic>
    </p:spTree>
    <p:extLst>
      <p:ext uri="{BB962C8B-B14F-4D97-AF65-F5344CB8AC3E}">
        <p14:creationId xmlns:p14="http://schemas.microsoft.com/office/powerpoint/2010/main" val="3490198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3227"/>
            <a:ext cx="10972800" cy="1082439"/>
          </a:xfrm>
        </p:spPr>
        <p:txBody>
          <a:bodyPr anchor="ctr">
            <a:normAutofit/>
          </a:bodyPr>
          <a:lstStyle/>
          <a:p>
            <a:r>
              <a:rPr lang="en-US" sz="2800" dirty="0">
                <a:solidFill>
                  <a:schemeClr val="accent2"/>
                </a:solidFill>
              </a:rPr>
              <a:t>What will change in CPN:</a:t>
            </a:r>
            <a:endParaRPr lang="en-US" sz="2800" dirty="0">
              <a:cs typeface="Georgia"/>
            </a:endParaRPr>
          </a:p>
        </p:txBody>
      </p:sp>
      <p:sp>
        <p:nvSpPr>
          <p:cNvPr id="4" name="Footer Placeholder 3"/>
          <p:cNvSpPr>
            <a:spLocks noGrp="1"/>
          </p:cNvSpPr>
          <p:nvPr>
            <p:ph type="ftr" sz="quarter" idx="3"/>
          </p:nvPr>
        </p:nvSpPr>
        <p:spPr/>
        <p:txBody>
          <a:bodyPr/>
          <a:lstStyle/>
          <a:p>
            <a:r>
              <a:rPr lang="en-US" dirty="0">
                <a:cs typeface="Arial"/>
              </a:rPr>
              <a:t>Women’s and Children’s Services</a:t>
            </a:r>
          </a:p>
        </p:txBody>
      </p:sp>
      <p:sp>
        <p:nvSpPr>
          <p:cNvPr id="5" name="Content Placeholder 1"/>
          <p:cNvSpPr txBox="1">
            <a:spLocks/>
          </p:cNvSpPr>
          <p:nvPr/>
        </p:nvSpPr>
        <p:spPr>
          <a:xfrm>
            <a:off x="356682" y="824012"/>
            <a:ext cx="5285362" cy="2123469"/>
          </a:xfrm>
          <a:prstGeom prst="rect">
            <a:avLst/>
          </a:prstGeom>
          <a:solidFill>
            <a:schemeClr val="bg1">
              <a:lumMod val="95000"/>
            </a:schemeClr>
          </a:solidFill>
          <a:ln w="3175" cap="flat" cmpd="sng" algn="ctr">
            <a:solidFill>
              <a:schemeClr val="accent3"/>
            </a:solidFill>
            <a:prstDash val="dash"/>
          </a:ln>
        </p:spPr>
        <p:style>
          <a:lnRef idx="2">
            <a:schemeClr val="accent3"/>
          </a:lnRef>
          <a:fillRef idx="1">
            <a:schemeClr val="lt1"/>
          </a:fillRef>
          <a:effectRef idx="0">
            <a:schemeClr val="accent3"/>
          </a:effectRef>
          <a:fontRef idx="minor">
            <a:schemeClr val="dk1"/>
          </a:fontRef>
        </p:style>
        <p:txBody>
          <a:bodyPr anchor="ctr"/>
          <a:lstStyle>
            <a:lvl1pPr marL="311135" indent="-311135" algn="l" defTabSz="609570" rtl="0" eaLnBrk="1" latinLnBrk="0" hangingPunct="1">
              <a:lnSpc>
                <a:spcPct val="110000"/>
              </a:lnSpc>
              <a:spcBef>
                <a:spcPts val="0"/>
              </a:spcBef>
              <a:spcAft>
                <a:spcPts val="800"/>
              </a:spcAft>
              <a:buClr>
                <a:srgbClr val="E35929"/>
              </a:buClr>
              <a:buFont typeface="Arial" panose="020B0604020202020204" pitchFamily="34" charset="0"/>
              <a:buChar char="•"/>
              <a:tabLst/>
              <a:defRPr sz="2133" b="0" kern="1200">
                <a:solidFill>
                  <a:schemeClr val="dk1"/>
                </a:solidFill>
                <a:latin typeface="+mn-lt"/>
                <a:ea typeface="+mn-ea"/>
                <a:cs typeface="+mn-cs"/>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67" kern="1200">
                <a:solidFill>
                  <a:schemeClr val="dk1"/>
                </a:solidFill>
                <a:latin typeface="+mn-lt"/>
                <a:ea typeface="+mn-ea"/>
                <a:cs typeface="+mn-cs"/>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chemeClr val="dk1"/>
                </a:solidFill>
                <a:latin typeface="+mn-lt"/>
                <a:ea typeface="+mn-ea"/>
                <a:cs typeface="+mn-cs"/>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333" kern="1200">
                <a:solidFill>
                  <a:schemeClr val="dk1"/>
                </a:solidFill>
                <a:latin typeface="+mn-lt"/>
                <a:ea typeface="+mn-ea"/>
                <a:cs typeface="+mn-cs"/>
              </a:defRPr>
            </a:lvl4pPr>
            <a:lvl5pPr marL="1227605" indent="-226473" algn="l" defTabSz="609570" rtl="0" eaLnBrk="1" latinLnBrk="0" hangingPunct="1">
              <a:spcBef>
                <a:spcPct val="20000"/>
              </a:spcBef>
              <a:buClr>
                <a:schemeClr val="accent2"/>
              </a:buClr>
              <a:buFont typeface="Arial"/>
              <a:buChar char="»"/>
              <a:tabLst/>
              <a:defRPr sz="1333" kern="1200">
                <a:solidFill>
                  <a:schemeClr val="dk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dk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dk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dk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dk1"/>
                </a:solidFill>
                <a:latin typeface="+mn-lt"/>
                <a:ea typeface="+mn-ea"/>
                <a:cs typeface="+mn-cs"/>
              </a:defRPr>
            </a:lvl9pPr>
          </a:lstStyle>
          <a:p>
            <a:r>
              <a:rPr lang="en-US" sz="2000" dirty="0"/>
              <a:t>Removal of checklist completion instructions from Magnesium Sulfate Checklist, LD Flowsheet and Ante/OBED Flowsheet. </a:t>
            </a:r>
          </a:p>
          <a:p>
            <a:pPr marL="76196" indent="0">
              <a:buNone/>
            </a:pPr>
            <a:endParaRPr lang="en-US" sz="2000" b="1" dirty="0">
              <a:solidFill>
                <a:schemeClr val="accent2"/>
              </a:solidFill>
            </a:endParaRPr>
          </a:p>
        </p:txBody>
      </p:sp>
      <p:pic>
        <p:nvPicPr>
          <p:cNvPr id="2" name="Picture 1">
            <a:extLst>
              <a:ext uri="{FF2B5EF4-FFF2-40B4-BE49-F238E27FC236}">
                <a16:creationId xmlns:a16="http://schemas.microsoft.com/office/drawing/2014/main" id="{3ECB5CC2-E554-422C-BA85-A406A8FE5FDB}"/>
              </a:ext>
            </a:extLst>
          </p:cNvPr>
          <p:cNvPicPr>
            <a:picLocks noChangeAspect="1"/>
          </p:cNvPicPr>
          <p:nvPr/>
        </p:nvPicPr>
        <p:blipFill>
          <a:blip r:embed="rId2"/>
          <a:stretch>
            <a:fillRect/>
          </a:stretch>
        </p:blipFill>
        <p:spPr>
          <a:xfrm>
            <a:off x="5748336" y="155643"/>
            <a:ext cx="2672281" cy="4669277"/>
          </a:xfrm>
          <a:prstGeom prst="rect">
            <a:avLst/>
          </a:prstGeom>
        </p:spPr>
      </p:pic>
      <p:pic>
        <p:nvPicPr>
          <p:cNvPr id="8" name="Picture 7">
            <a:extLst>
              <a:ext uri="{FF2B5EF4-FFF2-40B4-BE49-F238E27FC236}">
                <a16:creationId xmlns:a16="http://schemas.microsoft.com/office/drawing/2014/main" id="{4F396D86-0766-4393-AE4C-8416A38A8F8B}"/>
              </a:ext>
            </a:extLst>
          </p:cNvPr>
          <p:cNvPicPr>
            <a:picLocks noChangeAspect="1"/>
          </p:cNvPicPr>
          <p:nvPr/>
        </p:nvPicPr>
        <p:blipFill>
          <a:blip r:embed="rId3"/>
          <a:stretch>
            <a:fillRect/>
          </a:stretch>
        </p:blipFill>
        <p:spPr>
          <a:xfrm>
            <a:off x="8992625" y="2345846"/>
            <a:ext cx="2759352" cy="3403201"/>
          </a:xfrm>
          <a:prstGeom prst="rect">
            <a:avLst/>
          </a:prstGeom>
        </p:spPr>
      </p:pic>
      <p:cxnSp>
        <p:nvCxnSpPr>
          <p:cNvPr id="10" name="Straight Arrow Connector 9">
            <a:extLst>
              <a:ext uri="{FF2B5EF4-FFF2-40B4-BE49-F238E27FC236}">
                <a16:creationId xmlns:a16="http://schemas.microsoft.com/office/drawing/2014/main" id="{41299358-C72C-4E6C-8E25-16767B955BEC}"/>
              </a:ext>
            </a:extLst>
          </p:cNvPr>
          <p:cNvCxnSpPr>
            <a:cxnSpLocks/>
          </p:cNvCxnSpPr>
          <p:nvPr/>
        </p:nvCxnSpPr>
        <p:spPr>
          <a:xfrm>
            <a:off x="7968281" y="2675106"/>
            <a:ext cx="1195174" cy="16050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21125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dirty="0"/>
              <a:t>Notifications</a:t>
            </a:r>
          </a:p>
        </p:txBody>
      </p:sp>
      <p:sp>
        <p:nvSpPr>
          <p:cNvPr id="12" name="Footer Placeholder 11"/>
          <p:cNvSpPr>
            <a:spLocks noGrp="1"/>
          </p:cNvSpPr>
          <p:nvPr>
            <p:ph type="ftr" sz="quarter" idx="3"/>
          </p:nvPr>
        </p:nvSpPr>
        <p:spPr/>
        <p:txBody>
          <a:bodyPr/>
          <a:lstStyle/>
          <a:p>
            <a:r>
              <a:rPr lang="en-US" dirty="0">
                <a:cs typeface="Arial"/>
              </a:rPr>
              <a:t>Women’s and Children’s Services</a:t>
            </a:r>
          </a:p>
        </p:txBody>
      </p:sp>
      <p:sp>
        <p:nvSpPr>
          <p:cNvPr id="18" name="TextBox 17">
            <a:extLst>
              <a:ext uri="{FF2B5EF4-FFF2-40B4-BE49-F238E27FC236}">
                <a16:creationId xmlns:a16="http://schemas.microsoft.com/office/drawing/2014/main" id="{C432BEC9-E3F0-46B3-9C4D-5DF536F8FEC6}"/>
              </a:ext>
            </a:extLst>
          </p:cNvPr>
          <p:cNvSpPr txBox="1"/>
          <p:nvPr/>
        </p:nvSpPr>
        <p:spPr>
          <a:xfrm>
            <a:off x="2826453" y="2222684"/>
            <a:ext cx="9172259" cy="2339587"/>
          </a:xfrm>
          <a:prstGeom prst="rect">
            <a:avLst/>
          </a:prstGeom>
        </p:spPr>
        <p:txBody>
          <a:bodyPr vert="horz" wrap="square" lIns="91440" tIns="45720" rIns="91440" bIns="45720" rtlCol="0">
            <a:noAutofit/>
          </a:bodyPr>
          <a:lstStyle/>
          <a:p>
            <a:pPr marL="0" indent="0" algn="l">
              <a:spcBef>
                <a:spcPts val="0"/>
              </a:spcBef>
              <a:buFont typeface="Arial"/>
              <a:buNone/>
            </a:pPr>
            <a:r>
              <a:rPr lang="en-US" sz="2400" b="1" dirty="0">
                <a:solidFill>
                  <a:srgbClr val="001641"/>
                </a:solidFill>
                <a:latin typeface="Arial" panose="020B0604020202020204" pitchFamily="34" charset="0"/>
                <a:cs typeface="Arial" panose="020B0604020202020204" pitchFamily="34" charset="0"/>
              </a:rPr>
              <a:t>Rationale for Change:</a:t>
            </a:r>
          </a:p>
          <a:p>
            <a:pPr marL="285750" lvl="0" indent="-285750">
              <a:buFont typeface="Arial" panose="020B0604020202020204" pitchFamily="34" charset="0"/>
              <a:buChar char="•"/>
            </a:pPr>
            <a:r>
              <a:rPr lang="en-US" sz="2400" dirty="0"/>
              <a:t>Combine all Notifications into one chart/form. </a:t>
            </a:r>
          </a:p>
          <a:p>
            <a:pPr marL="285750" lvl="0" indent="-285750">
              <a:buFont typeface="Arial" panose="020B0604020202020204" pitchFamily="34" charset="0"/>
              <a:buChar char="•"/>
            </a:pPr>
            <a:r>
              <a:rPr lang="en-US" sz="2400" dirty="0"/>
              <a:t>Match Meditech Notification selections. </a:t>
            </a:r>
          </a:p>
          <a:p>
            <a:pPr marL="285750" lvl="0" indent="-285750">
              <a:buFont typeface="Arial" panose="020B0604020202020204" pitchFamily="34" charset="0"/>
              <a:buChar char="•"/>
            </a:pPr>
            <a:r>
              <a:rPr lang="en-US" sz="2400" dirty="0"/>
              <a:t>Will keep Urgent Provider/Hospitalist request item at this time.</a:t>
            </a:r>
          </a:p>
          <a:p>
            <a:pPr marL="0" indent="0" algn="l">
              <a:spcBef>
                <a:spcPts val="0"/>
              </a:spcBef>
              <a:buFont typeface="Arial"/>
              <a:buNone/>
            </a:pPr>
            <a:endParaRPr lang="en-US" sz="2400" b="1" dirty="0">
              <a:solidFill>
                <a:srgbClr val="001641"/>
              </a:solidFill>
              <a:latin typeface="Arial" panose="020B0604020202020204" pitchFamily="34" charset="0"/>
              <a:cs typeface="Arial" panose="020B0604020202020204" pitchFamily="34" charset="0"/>
            </a:endParaRPr>
          </a:p>
        </p:txBody>
      </p:sp>
      <p:sp>
        <p:nvSpPr>
          <p:cNvPr id="9" name="Text Placeholder 6">
            <a:extLst>
              <a:ext uri="{FF2B5EF4-FFF2-40B4-BE49-F238E27FC236}">
                <a16:creationId xmlns:a16="http://schemas.microsoft.com/office/drawing/2014/main" id="{5E369FC2-B73D-4A63-AC26-BB9F7BC9CC64}"/>
              </a:ext>
            </a:extLst>
          </p:cNvPr>
          <p:cNvSpPr txBox="1">
            <a:spLocks/>
          </p:cNvSpPr>
          <p:nvPr/>
        </p:nvSpPr>
        <p:spPr>
          <a:xfrm>
            <a:off x="100228" y="3494192"/>
            <a:ext cx="2851214" cy="304800"/>
          </a:xfrm>
          <a:prstGeom prst="rect">
            <a:avLst/>
          </a:prstGeom>
        </p:spPr>
        <p:txBody>
          <a:bodyPr vert="horz" lIns="91440" tIns="45720" rIns="91440" bIns="45720" rtlCol="0">
            <a:noAutofit/>
          </a:bodyPr>
          <a:lstStyle>
            <a:lvl1pPr marL="0" indent="0" algn="ctr" defTabSz="609570" rtl="0" eaLnBrk="1" latinLnBrk="0" hangingPunct="1">
              <a:lnSpc>
                <a:spcPct val="110000"/>
              </a:lnSpc>
              <a:spcBef>
                <a:spcPts val="0"/>
              </a:spcBef>
              <a:spcAft>
                <a:spcPts val="800"/>
              </a:spcAft>
              <a:buClr>
                <a:srgbClr val="E35929"/>
              </a:buClr>
              <a:buFont typeface="Arial" panose="020B0604020202020204" pitchFamily="34" charset="0"/>
              <a:buNone/>
              <a:tabLst/>
              <a:defRPr sz="1400" kern="1200">
                <a:solidFill>
                  <a:schemeClr val="accent3"/>
                </a:solidFill>
                <a:latin typeface="+mn-lt"/>
                <a:ea typeface="+mn-ea"/>
                <a:cs typeface="Arial" panose="020B0604020202020204" pitchFamily="34" charset="0"/>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00" b="0" i="0" u="none" kern="1200">
                <a:solidFill>
                  <a:srgbClr val="4E4540"/>
                </a:solidFill>
                <a:latin typeface="+mn-lt"/>
                <a:ea typeface="+mn-ea"/>
                <a:cs typeface="Arial" panose="020B0604020202020204" pitchFamily="34" charset="0"/>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rgbClr val="4E4540"/>
                </a:solidFill>
                <a:latin typeface="+mn-lt"/>
                <a:ea typeface="+mn-ea"/>
                <a:cs typeface="Arial" panose="020B0604020202020204" pitchFamily="34" charset="0"/>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400" kern="1200">
                <a:solidFill>
                  <a:srgbClr val="4E4540"/>
                </a:solidFill>
                <a:latin typeface="+mn-lt"/>
                <a:ea typeface="+mn-ea"/>
                <a:cs typeface="Arial" panose="020B0604020202020204" pitchFamily="34" charset="0"/>
              </a:defRPr>
            </a:lvl4pPr>
            <a:lvl5pPr marL="1225489" indent="-234939" algn="l" defTabSz="609570" rtl="0" eaLnBrk="1" latinLnBrk="0" hangingPunct="1">
              <a:spcBef>
                <a:spcPct val="20000"/>
              </a:spcBef>
              <a:buClr>
                <a:schemeClr val="accent2"/>
              </a:buClr>
              <a:buFont typeface="Arial"/>
              <a:buChar char="»"/>
              <a:tabLst/>
              <a:defRPr sz="1400" kern="1200">
                <a:solidFill>
                  <a:schemeClr val="accent3"/>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r>
              <a:rPr lang="en-US" b="1" dirty="0"/>
              <a:t>Notifications</a:t>
            </a:r>
          </a:p>
        </p:txBody>
      </p:sp>
      <p:pic>
        <p:nvPicPr>
          <p:cNvPr id="8" name="Picture 7">
            <a:extLst>
              <a:ext uri="{FF2B5EF4-FFF2-40B4-BE49-F238E27FC236}">
                <a16:creationId xmlns:a16="http://schemas.microsoft.com/office/drawing/2014/main" id="{B80C9F02-E225-408D-899D-183E7B96D883}"/>
              </a:ext>
            </a:extLst>
          </p:cNvPr>
          <p:cNvPicPr>
            <a:picLocks noChangeAspect="1"/>
          </p:cNvPicPr>
          <p:nvPr/>
        </p:nvPicPr>
        <p:blipFill>
          <a:blip r:embed="rId2"/>
          <a:stretch>
            <a:fillRect/>
          </a:stretch>
        </p:blipFill>
        <p:spPr>
          <a:xfrm>
            <a:off x="806236" y="2057979"/>
            <a:ext cx="1586767" cy="1586767"/>
          </a:xfrm>
          <a:prstGeom prst="rect">
            <a:avLst/>
          </a:prstGeom>
        </p:spPr>
      </p:pic>
    </p:spTree>
    <p:extLst>
      <p:ext uri="{BB962C8B-B14F-4D97-AF65-F5344CB8AC3E}">
        <p14:creationId xmlns:p14="http://schemas.microsoft.com/office/powerpoint/2010/main" val="3922288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3227"/>
            <a:ext cx="10972800" cy="1082439"/>
          </a:xfrm>
        </p:spPr>
        <p:txBody>
          <a:bodyPr anchor="ctr">
            <a:normAutofit/>
          </a:bodyPr>
          <a:lstStyle/>
          <a:p>
            <a:r>
              <a:rPr lang="en-US" sz="2800" dirty="0">
                <a:solidFill>
                  <a:schemeClr val="accent2"/>
                </a:solidFill>
              </a:rPr>
              <a:t>What will change in CPN:</a:t>
            </a:r>
            <a:endParaRPr lang="en-US" sz="2800" dirty="0">
              <a:cs typeface="Georgia"/>
            </a:endParaRPr>
          </a:p>
        </p:txBody>
      </p:sp>
      <p:sp>
        <p:nvSpPr>
          <p:cNvPr id="4" name="Footer Placeholder 3"/>
          <p:cNvSpPr>
            <a:spLocks noGrp="1"/>
          </p:cNvSpPr>
          <p:nvPr>
            <p:ph type="ftr" sz="quarter" idx="3"/>
          </p:nvPr>
        </p:nvSpPr>
        <p:spPr/>
        <p:txBody>
          <a:bodyPr/>
          <a:lstStyle/>
          <a:p>
            <a:r>
              <a:rPr lang="en-US" dirty="0">
                <a:cs typeface="Arial"/>
              </a:rPr>
              <a:t>Women’s and Children’s Services</a:t>
            </a:r>
          </a:p>
        </p:txBody>
      </p:sp>
      <p:sp>
        <p:nvSpPr>
          <p:cNvPr id="5" name="Content Placeholder 1"/>
          <p:cNvSpPr txBox="1">
            <a:spLocks/>
          </p:cNvSpPr>
          <p:nvPr/>
        </p:nvSpPr>
        <p:spPr>
          <a:xfrm>
            <a:off x="356682" y="824012"/>
            <a:ext cx="5285362" cy="2123469"/>
          </a:xfrm>
          <a:prstGeom prst="rect">
            <a:avLst/>
          </a:prstGeom>
          <a:solidFill>
            <a:schemeClr val="bg1">
              <a:lumMod val="95000"/>
            </a:schemeClr>
          </a:solidFill>
          <a:ln w="3175" cap="flat" cmpd="sng" algn="ctr">
            <a:solidFill>
              <a:schemeClr val="accent3"/>
            </a:solidFill>
            <a:prstDash val="dash"/>
          </a:ln>
        </p:spPr>
        <p:style>
          <a:lnRef idx="2">
            <a:schemeClr val="accent3"/>
          </a:lnRef>
          <a:fillRef idx="1">
            <a:schemeClr val="lt1"/>
          </a:fillRef>
          <a:effectRef idx="0">
            <a:schemeClr val="accent3"/>
          </a:effectRef>
          <a:fontRef idx="minor">
            <a:schemeClr val="dk1"/>
          </a:fontRef>
        </p:style>
        <p:txBody>
          <a:bodyPr anchor="ctr"/>
          <a:lstStyle>
            <a:lvl1pPr marL="311135" indent="-311135" algn="l" defTabSz="609570" rtl="0" eaLnBrk="1" latinLnBrk="0" hangingPunct="1">
              <a:lnSpc>
                <a:spcPct val="110000"/>
              </a:lnSpc>
              <a:spcBef>
                <a:spcPts val="0"/>
              </a:spcBef>
              <a:spcAft>
                <a:spcPts val="800"/>
              </a:spcAft>
              <a:buClr>
                <a:srgbClr val="E35929"/>
              </a:buClr>
              <a:buFont typeface="Arial" panose="020B0604020202020204" pitchFamily="34" charset="0"/>
              <a:buChar char="•"/>
              <a:tabLst/>
              <a:defRPr sz="2133" b="0" kern="1200">
                <a:solidFill>
                  <a:schemeClr val="dk1"/>
                </a:solidFill>
                <a:latin typeface="+mn-lt"/>
                <a:ea typeface="+mn-ea"/>
                <a:cs typeface="+mn-cs"/>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67" kern="1200">
                <a:solidFill>
                  <a:schemeClr val="dk1"/>
                </a:solidFill>
                <a:latin typeface="+mn-lt"/>
                <a:ea typeface="+mn-ea"/>
                <a:cs typeface="+mn-cs"/>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chemeClr val="dk1"/>
                </a:solidFill>
                <a:latin typeface="+mn-lt"/>
                <a:ea typeface="+mn-ea"/>
                <a:cs typeface="+mn-cs"/>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333" kern="1200">
                <a:solidFill>
                  <a:schemeClr val="dk1"/>
                </a:solidFill>
                <a:latin typeface="+mn-lt"/>
                <a:ea typeface="+mn-ea"/>
                <a:cs typeface="+mn-cs"/>
              </a:defRPr>
            </a:lvl4pPr>
            <a:lvl5pPr marL="1227605" indent="-226473" algn="l" defTabSz="609570" rtl="0" eaLnBrk="1" latinLnBrk="0" hangingPunct="1">
              <a:spcBef>
                <a:spcPct val="20000"/>
              </a:spcBef>
              <a:buClr>
                <a:schemeClr val="accent2"/>
              </a:buClr>
              <a:buFont typeface="Arial"/>
              <a:buChar char="»"/>
              <a:tabLst/>
              <a:defRPr sz="1333" kern="1200">
                <a:solidFill>
                  <a:schemeClr val="dk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dk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dk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dk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dk1"/>
                </a:solidFill>
                <a:latin typeface="+mn-lt"/>
                <a:ea typeface="+mn-ea"/>
                <a:cs typeface="+mn-cs"/>
              </a:defRPr>
            </a:lvl9pPr>
          </a:lstStyle>
          <a:p>
            <a:r>
              <a:rPr lang="en-US" sz="2000" dirty="0"/>
              <a:t>New chart with Notification items</a:t>
            </a:r>
          </a:p>
          <a:p>
            <a:r>
              <a:rPr lang="en-US" sz="2000" dirty="0"/>
              <a:t>The column time is the time that the manage/refer/contact/notify          occurred.  </a:t>
            </a:r>
          </a:p>
          <a:p>
            <a:pPr marL="76196" indent="0">
              <a:buNone/>
            </a:pPr>
            <a:endParaRPr lang="en-US" sz="2000" b="1" dirty="0">
              <a:solidFill>
                <a:schemeClr val="accent2"/>
              </a:solidFill>
            </a:endParaRPr>
          </a:p>
        </p:txBody>
      </p:sp>
      <p:pic>
        <p:nvPicPr>
          <p:cNvPr id="6" name="Picture 5">
            <a:extLst>
              <a:ext uri="{FF2B5EF4-FFF2-40B4-BE49-F238E27FC236}">
                <a16:creationId xmlns:a16="http://schemas.microsoft.com/office/drawing/2014/main" id="{6588A555-D449-4D10-8BBE-464CD5500C00}"/>
              </a:ext>
            </a:extLst>
          </p:cNvPr>
          <p:cNvPicPr>
            <a:picLocks noChangeAspect="1"/>
          </p:cNvPicPr>
          <p:nvPr/>
        </p:nvPicPr>
        <p:blipFill>
          <a:blip r:embed="rId2"/>
          <a:stretch>
            <a:fillRect/>
          </a:stretch>
        </p:blipFill>
        <p:spPr>
          <a:xfrm>
            <a:off x="4548253" y="2050299"/>
            <a:ext cx="7034147" cy="4042055"/>
          </a:xfrm>
          <a:prstGeom prst="rect">
            <a:avLst/>
          </a:prstGeom>
        </p:spPr>
      </p:pic>
    </p:spTree>
    <p:extLst>
      <p:ext uri="{BB962C8B-B14F-4D97-AF65-F5344CB8AC3E}">
        <p14:creationId xmlns:p14="http://schemas.microsoft.com/office/powerpoint/2010/main" val="3479688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3227"/>
            <a:ext cx="10972800" cy="1082439"/>
          </a:xfrm>
        </p:spPr>
        <p:txBody>
          <a:bodyPr anchor="ctr">
            <a:normAutofit/>
          </a:bodyPr>
          <a:lstStyle/>
          <a:p>
            <a:r>
              <a:rPr lang="en-US" sz="2800" dirty="0">
                <a:solidFill>
                  <a:schemeClr val="accent2"/>
                </a:solidFill>
              </a:rPr>
              <a:t>How to use URGENT Notifications Only:</a:t>
            </a:r>
            <a:endParaRPr lang="en-US" sz="2800" dirty="0">
              <a:cs typeface="Georgia"/>
            </a:endParaRPr>
          </a:p>
        </p:txBody>
      </p:sp>
      <p:sp>
        <p:nvSpPr>
          <p:cNvPr id="4" name="Footer Placeholder 3"/>
          <p:cNvSpPr>
            <a:spLocks noGrp="1"/>
          </p:cNvSpPr>
          <p:nvPr>
            <p:ph type="ftr" sz="quarter" idx="3"/>
          </p:nvPr>
        </p:nvSpPr>
        <p:spPr/>
        <p:txBody>
          <a:bodyPr/>
          <a:lstStyle/>
          <a:p>
            <a:r>
              <a:rPr lang="en-US" dirty="0">
                <a:cs typeface="Arial"/>
              </a:rPr>
              <a:t>Women’s and Children’s Services</a:t>
            </a:r>
          </a:p>
        </p:txBody>
      </p:sp>
      <p:sp>
        <p:nvSpPr>
          <p:cNvPr id="5" name="Content Placeholder 1"/>
          <p:cNvSpPr txBox="1">
            <a:spLocks/>
          </p:cNvSpPr>
          <p:nvPr/>
        </p:nvSpPr>
        <p:spPr>
          <a:xfrm>
            <a:off x="85515" y="800525"/>
            <a:ext cx="3990374" cy="3358881"/>
          </a:xfrm>
          <a:prstGeom prst="rect">
            <a:avLst/>
          </a:prstGeom>
          <a:solidFill>
            <a:schemeClr val="bg1">
              <a:lumMod val="95000"/>
            </a:schemeClr>
          </a:solidFill>
          <a:ln w="3175" cap="flat" cmpd="sng" algn="ctr">
            <a:solidFill>
              <a:schemeClr val="accent3"/>
            </a:solidFill>
            <a:prstDash val="dash"/>
          </a:ln>
        </p:spPr>
        <p:style>
          <a:lnRef idx="2">
            <a:schemeClr val="accent3"/>
          </a:lnRef>
          <a:fillRef idx="1">
            <a:schemeClr val="lt1"/>
          </a:fillRef>
          <a:effectRef idx="0">
            <a:schemeClr val="accent3"/>
          </a:effectRef>
          <a:fontRef idx="minor">
            <a:schemeClr val="dk1"/>
          </a:fontRef>
        </p:style>
        <p:txBody>
          <a:bodyPr anchor="ctr"/>
          <a:lstStyle>
            <a:lvl1pPr marL="311135" indent="-311135" algn="l" defTabSz="609570" rtl="0" eaLnBrk="1" latinLnBrk="0" hangingPunct="1">
              <a:lnSpc>
                <a:spcPct val="110000"/>
              </a:lnSpc>
              <a:spcBef>
                <a:spcPts val="0"/>
              </a:spcBef>
              <a:spcAft>
                <a:spcPts val="800"/>
              </a:spcAft>
              <a:buClr>
                <a:srgbClr val="E35929"/>
              </a:buClr>
              <a:buFont typeface="Arial" panose="020B0604020202020204" pitchFamily="34" charset="0"/>
              <a:buChar char="•"/>
              <a:tabLst/>
              <a:defRPr sz="2133" b="0" kern="1200">
                <a:solidFill>
                  <a:schemeClr val="dk1"/>
                </a:solidFill>
                <a:latin typeface="+mn-lt"/>
                <a:ea typeface="+mn-ea"/>
                <a:cs typeface="+mn-cs"/>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67" kern="1200">
                <a:solidFill>
                  <a:schemeClr val="dk1"/>
                </a:solidFill>
                <a:latin typeface="+mn-lt"/>
                <a:ea typeface="+mn-ea"/>
                <a:cs typeface="+mn-cs"/>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chemeClr val="dk1"/>
                </a:solidFill>
                <a:latin typeface="+mn-lt"/>
                <a:ea typeface="+mn-ea"/>
                <a:cs typeface="+mn-cs"/>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333" kern="1200">
                <a:solidFill>
                  <a:schemeClr val="dk1"/>
                </a:solidFill>
                <a:latin typeface="+mn-lt"/>
                <a:ea typeface="+mn-ea"/>
                <a:cs typeface="+mn-cs"/>
              </a:defRPr>
            </a:lvl4pPr>
            <a:lvl5pPr marL="1227605" indent="-226473" algn="l" defTabSz="609570" rtl="0" eaLnBrk="1" latinLnBrk="0" hangingPunct="1">
              <a:spcBef>
                <a:spcPct val="20000"/>
              </a:spcBef>
              <a:buClr>
                <a:schemeClr val="accent2"/>
              </a:buClr>
              <a:buFont typeface="Arial"/>
              <a:buChar char="»"/>
              <a:tabLst/>
              <a:defRPr sz="1333" kern="1200">
                <a:solidFill>
                  <a:schemeClr val="dk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dk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dk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dk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dk1"/>
                </a:solidFill>
                <a:latin typeface="+mn-lt"/>
                <a:ea typeface="+mn-ea"/>
                <a:cs typeface="+mn-cs"/>
              </a:defRPr>
            </a:lvl9pPr>
          </a:lstStyle>
          <a:p>
            <a:r>
              <a:rPr lang="en-US" sz="2000" dirty="0"/>
              <a:t>Should ONLY use the Provider Urgent Request item for Urgent Provider/Hospitalist Request/Notify and when the Provider or Hospitalist is at the bedside after urgent request. </a:t>
            </a:r>
          </a:p>
          <a:p>
            <a:r>
              <a:rPr lang="en-US" sz="2000" dirty="0"/>
              <a:t>All other notifications should be completed Under Manage, Refer, Contact, Notify Section</a:t>
            </a:r>
          </a:p>
        </p:txBody>
      </p:sp>
      <p:pic>
        <p:nvPicPr>
          <p:cNvPr id="2" name="Picture 1">
            <a:extLst>
              <a:ext uri="{FF2B5EF4-FFF2-40B4-BE49-F238E27FC236}">
                <a16:creationId xmlns:a16="http://schemas.microsoft.com/office/drawing/2014/main" id="{903E25CA-5FFF-448A-91E2-A803E51AD0E1}"/>
              </a:ext>
            </a:extLst>
          </p:cNvPr>
          <p:cNvPicPr>
            <a:picLocks noChangeAspect="1"/>
          </p:cNvPicPr>
          <p:nvPr/>
        </p:nvPicPr>
        <p:blipFill>
          <a:blip r:embed="rId2"/>
          <a:stretch>
            <a:fillRect/>
          </a:stretch>
        </p:blipFill>
        <p:spPr>
          <a:xfrm>
            <a:off x="3342836" y="4070350"/>
            <a:ext cx="7536143" cy="2083161"/>
          </a:xfrm>
          <a:prstGeom prst="rect">
            <a:avLst/>
          </a:prstGeom>
        </p:spPr>
      </p:pic>
      <p:pic>
        <p:nvPicPr>
          <p:cNvPr id="8" name="Picture 7">
            <a:extLst>
              <a:ext uri="{FF2B5EF4-FFF2-40B4-BE49-F238E27FC236}">
                <a16:creationId xmlns:a16="http://schemas.microsoft.com/office/drawing/2014/main" id="{48BC0741-B74A-449A-BE82-D86002780A30}"/>
              </a:ext>
            </a:extLst>
          </p:cNvPr>
          <p:cNvPicPr>
            <a:picLocks noChangeAspect="1"/>
          </p:cNvPicPr>
          <p:nvPr/>
        </p:nvPicPr>
        <p:blipFill>
          <a:blip r:embed="rId3"/>
          <a:stretch>
            <a:fillRect/>
          </a:stretch>
        </p:blipFill>
        <p:spPr>
          <a:xfrm>
            <a:off x="4153711" y="1237650"/>
            <a:ext cx="7952774" cy="1875181"/>
          </a:xfrm>
          <a:prstGeom prst="rect">
            <a:avLst/>
          </a:prstGeom>
        </p:spPr>
      </p:pic>
    </p:spTree>
    <p:extLst>
      <p:ext uri="{BB962C8B-B14F-4D97-AF65-F5344CB8AC3E}">
        <p14:creationId xmlns:p14="http://schemas.microsoft.com/office/powerpoint/2010/main" val="1786611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3227"/>
            <a:ext cx="10972800" cy="1082439"/>
          </a:xfrm>
        </p:spPr>
        <p:txBody>
          <a:bodyPr anchor="ctr">
            <a:normAutofit/>
          </a:bodyPr>
          <a:lstStyle/>
          <a:p>
            <a:r>
              <a:rPr lang="en-US" sz="2800" dirty="0">
                <a:solidFill>
                  <a:schemeClr val="accent2"/>
                </a:solidFill>
              </a:rPr>
              <a:t>How to use Manage, Refer, Contact, Notify:</a:t>
            </a:r>
            <a:endParaRPr lang="en-US" sz="2800" dirty="0">
              <a:cs typeface="Georgia"/>
            </a:endParaRPr>
          </a:p>
        </p:txBody>
      </p:sp>
      <p:sp>
        <p:nvSpPr>
          <p:cNvPr id="4" name="Footer Placeholder 3"/>
          <p:cNvSpPr>
            <a:spLocks noGrp="1"/>
          </p:cNvSpPr>
          <p:nvPr>
            <p:ph type="ftr" sz="quarter" idx="3"/>
          </p:nvPr>
        </p:nvSpPr>
        <p:spPr/>
        <p:txBody>
          <a:bodyPr/>
          <a:lstStyle/>
          <a:p>
            <a:r>
              <a:rPr lang="en-US" dirty="0">
                <a:cs typeface="Arial"/>
              </a:rPr>
              <a:t>Women’s and Children’s Services</a:t>
            </a:r>
          </a:p>
        </p:txBody>
      </p:sp>
      <p:sp>
        <p:nvSpPr>
          <p:cNvPr id="5" name="Content Placeholder 1"/>
          <p:cNvSpPr txBox="1">
            <a:spLocks/>
          </p:cNvSpPr>
          <p:nvPr/>
        </p:nvSpPr>
        <p:spPr>
          <a:xfrm>
            <a:off x="83289" y="902891"/>
            <a:ext cx="12025421" cy="5060163"/>
          </a:xfrm>
          <a:prstGeom prst="rect">
            <a:avLst/>
          </a:prstGeom>
          <a:solidFill>
            <a:schemeClr val="bg1">
              <a:lumMod val="95000"/>
            </a:schemeClr>
          </a:solidFill>
          <a:ln w="3175" cap="flat" cmpd="sng" algn="ctr">
            <a:solidFill>
              <a:schemeClr val="accent3"/>
            </a:solidFill>
            <a:prstDash val="dash"/>
          </a:ln>
        </p:spPr>
        <p:style>
          <a:lnRef idx="2">
            <a:schemeClr val="accent3"/>
          </a:lnRef>
          <a:fillRef idx="1">
            <a:schemeClr val="lt1"/>
          </a:fillRef>
          <a:effectRef idx="0">
            <a:schemeClr val="accent3"/>
          </a:effectRef>
          <a:fontRef idx="minor">
            <a:schemeClr val="dk1"/>
          </a:fontRef>
        </p:style>
        <p:txBody>
          <a:bodyPr anchor="ctr"/>
          <a:lstStyle>
            <a:lvl1pPr marL="311135" indent="-311135" algn="l" defTabSz="609570" rtl="0" eaLnBrk="1" latinLnBrk="0" hangingPunct="1">
              <a:lnSpc>
                <a:spcPct val="110000"/>
              </a:lnSpc>
              <a:spcBef>
                <a:spcPts val="0"/>
              </a:spcBef>
              <a:spcAft>
                <a:spcPts val="800"/>
              </a:spcAft>
              <a:buClr>
                <a:srgbClr val="E35929"/>
              </a:buClr>
              <a:buFont typeface="Arial" panose="020B0604020202020204" pitchFamily="34" charset="0"/>
              <a:buChar char="•"/>
              <a:tabLst/>
              <a:defRPr sz="2133" b="0" kern="1200">
                <a:solidFill>
                  <a:schemeClr val="dk1"/>
                </a:solidFill>
                <a:latin typeface="+mn-lt"/>
                <a:ea typeface="+mn-ea"/>
                <a:cs typeface="+mn-cs"/>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67" kern="1200">
                <a:solidFill>
                  <a:schemeClr val="dk1"/>
                </a:solidFill>
                <a:latin typeface="+mn-lt"/>
                <a:ea typeface="+mn-ea"/>
                <a:cs typeface="+mn-cs"/>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chemeClr val="dk1"/>
                </a:solidFill>
                <a:latin typeface="+mn-lt"/>
                <a:ea typeface="+mn-ea"/>
                <a:cs typeface="+mn-cs"/>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333" kern="1200">
                <a:solidFill>
                  <a:schemeClr val="dk1"/>
                </a:solidFill>
                <a:latin typeface="+mn-lt"/>
                <a:ea typeface="+mn-ea"/>
                <a:cs typeface="+mn-cs"/>
              </a:defRPr>
            </a:lvl4pPr>
            <a:lvl5pPr marL="1227605" indent="-226473" algn="l" defTabSz="609570" rtl="0" eaLnBrk="1" latinLnBrk="0" hangingPunct="1">
              <a:spcBef>
                <a:spcPct val="20000"/>
              </a:spcBef>
              <a:buClr>
                <a:schemeClr val="accent2"/>
              </a:buClr>
              <a:buFont typeface="Arial"/>
              <a:buChar char="»"/>
              <a:tabLst/>
              <a:defRPr sz="1333" kern="1200">
                <a:solidFill>
                  <a:schemeClr val="dk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dk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dk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dk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dk1"/>
                </a:solidFill>
                <a:latin typeface="+mn-lt"/>
                <a:ea typeface="+mn-ea"/>
                <a:cs typeface="+mn-cs"/>
              </a:defRPr>
            </a:lvl9pPr>
          </a:lstStyle>
          <a:p>
            <a:r>
              <a:rPr lang="en-US" sz="2000" dirty="0"/>
              <a:t>Manage-Refer-Contact-Action &gt; What you are doing or did</a:t>
            </a:r>
          </a:p>
          <a:p>
            <a:pPr lvl="2"/>
            <a:r>
              <a:rPr lang="en-US" sz="1467" dirty="0"/>
              <a:t>Examples: Notified the provider, Paged Anesthesia, participated in multidisciplinary rounds</a:t>
            </a:r>
          </a:p>
          <a:p>
            <a:r>
              <a:rPr lang="en-US" sz="2000" dirty="0"/>
              <a:t>Reason for Notification &gt; Why you are notifying or paging/re-paging</a:t>
            </a:r>
          </a:p>
          <a:p>
            <a:pPr lvl="2"/>
            <a:r>
              <a:rPr lang="en-US" sz="1467" dirty="0"/>
              <a:t>Example: Order clarification</a:t>
            </a:r>
          </a:p>
          <a:p>
            <a:r>
              <a:rPr lang="en-US" sz="2000" dirty="0"/>
              <a:t>Entity Attempted/notified &gt; Use for anything other than provider. Who you notified or paged.</a:t>
            </a:r>
          </a:p>
          <a:p>
            <a:r>
              <a:rPr lang="en-US" sz="2000" dirty="0"/>
              <a:t>Organ procurement reference number – Number provided from organ procurement</a:t>
            </a:r>
          </a:p>
          <a:p>
            <a:r>
              <a:rPr lang="en-US" sz="2000" dirty="0"/>
              <a:t>Provider attempted/notified &gt; Provider name</a:t>
            </a:r>
          </a:p>
          <a:p>
            <a:r>
              <a:rPr lang="en-US" sz="2000" dirty="0"/>
              <a:t>Family member notified &gt; Family member/members name</a:t>
            </a:r>
          </a:p>
          <a:p>
            <a:r>
              <a:rPr lang="en-US" sz="2000" dirty="0"/>
              <a:t>Other notification comments &gt; use only if unable to document fully from the items above. </a:t>
            </a:r>
          </a:p>
          <a:p>
            <a:r>
              <a:rPr lang="en-US" sz="2000" dirty="0"/>
              <a:t>Critical Values section used when critical values are being reported. </a:t>
            </a:r>
          </a:p>
          <a:p>
            <a:endParaRPr lang="en-US" sz="2000" dirty="0"/>
          </a:p>
          <a:p>
            <a:pPr marL="0" indent="0">
              <a:buNone/>
            </a:pPr>
            <a:endParaRPr lang="en-US" sz="2000" dirty="0"/>
          </a:p>
        </p:txBody>
      </p:sp>
    </p:spTree>
    <p:extLst>
      <p:ext uri="{BB962C8B-B14F-4D97-AF65-F5344CB8AC3E}">
        <p14:creationId xmlns:p14="http://schemas.microsoft.com/office/powerpoint/2010/main" val="4040181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dirty="0"/>
              <a:t>Braden II Skin Assessment</a:t>
            </a:r>
          </a:p>
        </p:txBody>
      </p:sp>
      <p:sp>
        <p:nvSpPr>
          <p:cNvPr id="12" name="Footer Placeholder 11"/>
          <p:cNvSpPr>
            <a:spLocks noGrp="1"/>
          </p:cNvSpPr>
          <p:nvPr>
            <p:ph type="ftr" sz="quarter" idx="3"/>
          </p:nvPr>
        </p:nvSpPr>
        <p:spPr/>
        <p:txBody>
          <a:bodyPr/>
          <a:lstStyle/>
          <a:p>
            <a:r>
              <a:rPr lang="en-US" dirty="0">
                <a:cs typeface="Arial"/>
              </a:rPr>
              <a:t>Women’s and Children’s Services</a:t>
            </a:r>
          </a:p>
        </p:txBody>
      </p:sp>
      <p:sp>
        <p:nvSpPr>
          <p:cNvPr id="18" name="TextBox 17">
            <a:extLst>
              <a:ext uri="{FF2B5EF4-FFF2-40B4-BE49-F238E27FC236}">
                <a16:creationId xmlns:a16="http://schemas.microsoft.com/office/drawing/2014/main" id="{C432BEC9-E3F0-46B3-9C4D-5DF536F8FEC6}"/>
              </a:ext>
            </a:extLst>
          </p:cNvPr>
          <p:cNvSpPr txBox="1"/>
          <p:nvPr/>
        </p:nvSpPr>
        <p:spPr>
          <a:xfrm>
            <a:off x="2826453" y="1765484"/>
            <a:ext cx="9172259" cy="3137256"/>
          </a:xfrm>
          <a:prstGeom prst="rect">
            <a:avLst/>
          </a:prstGeom>
        </p:spPr>
        <p:txBody>
          <a:bodyPr vert="horz" wrap="square" lIns="91440" tIns="45720" rIns="91440" bIns="45720" rtlCol="0">
            <a:noAutofit/>
          </a:bodyPr>
          <a:lstStyle/>
          <a:p>
            <a:pPr marL="0" indent="0" algn="l">
              <a:spcBef>
                <a:spcPts val="0"/>
              </a:spcBef>
              <a:buFont typeface="Arial"/>
              <a:buNone/>
            </a:pPr>
            <a:r>
              <a:rPr lang="en-US" sz="2400" b="1" dirty="0">
                <a:solidFill>
                  <a:srgbClr val="001641"/>
                </a:solidFill>
                <a:latin typeface="Arial" panose="020B0604020202020204" pitchFamily="34" charset="0"/>
                <a:cs typeface="Arial" panose="020B0604020202020204" pitchFamily="34" charset="0"/>
              </a:rPr>
              <a:t>Rationale for Change:</a:t>
            </a:r>
          </a:p>
          <a:p>
            <a:pPr marL="285750" lvl="0" indent="-285750">
              <a:buFont typeface="Arial" panose="020B0604020202020204" pitchFamily="34" charset="0"/>
              <a:buChar char="•"/>
            </a:pPr>
            <a:r>
              <a:rPr lang="en-US" sz="2400" dirty="0"/>
              <a:t>Braden II Skin Assessment for adults will be added to Antenatal, Labor and Postpartum documentation.</a:t>
            </a:r>
          </a:p>
          <a:p>
            <a:pPr marL="285750" lvl="0" indent="-285750">
              <a:buFont typeface="Arial" panose="020B0604020202020204" pitchFamily="34" charset="0"/>
              <a:buChar char="•"/>
            </a:pPr>
            <a:r>
              <a:rPr lang="en-US" sz="2400" dirty="0"/>
              <a:t>Copyright: © 2022 Health Sense Ai. All rights reserved. All copyrights and trademarks are the property of Health Sense Ai or their respective owners or assigns.</a:t>
            </a:r>
          </a:p>
          <a:p>
            <a:pPr marL="285750" lvl="0" indent="-285750">
              <a:buFont typeface="Arial" panose="020B0604020202020204" pitchFamily="34" charset="0"/>
              <a:buChar char="•"/>
            </a:pPr>
            <a:r>
              <a:rPr lang="en-US" sz="2400" dirty="0"/>
              <a:t>Perinatal Services are excluded from Clinical Safety Improvement Plan (CSIP) reporting.</a:t>
            </a:r>
          </a:p>
          <a:p>
            <a:pPr marL="0" indent="0" algn="l">
              <a:spcBef>
                <a:spcPts val="0"/>
              </a:spcBef>
              <a:buFont typeface="Arial"/>
              <a:buNone/>
            </a:pPr>
            <a:endParaRPr lang="en-US" sz="2400" b="1" dirty="0">
              <a:solidFill>
                <a:srgbClr val="001641"/>
              </a:solidFill>
              <a:latin typeface="Arial" panose="020B0604020202020204" pitchFamily="34" charset="0"/>
              <a:cs typeface="Arial" panose="020B0604020202020204" pitchFamily="34" charset="0"/>
            </a:endParaRPr>
          </a:p>
        </p:txBody>
      </p:sp>
      <p:sp>
        <p:nvSpPr>
          <p:cNvPr id="9" name="Text Placeholder 6">
            <a:extLst>
              <a:ext uri="{FF2B5EF4-FFF2-40B4-BE49-F238E27FC236}">
                <a16:creationId xmlns:a16="http://schemas.microsoft.com/office/drawing/2014/main" id="{5E369FC2-B73D-4A63-AC26-BB9F7BC9CC64}"/>
              </a:ext>
            </a:extLst>
          </p:cNvPr>
          <p:cNvSpPr txBox="1">
            <a:spLocks/>
          </p:cNvSpPr>
          <p:nvPr/>
        </p:nvSpPr>
        <p:spPr>
          <a:xfrm>
            <a:off x="100228" y="3494192"/>
            <a:ext cx="2851214" cy="304800"/>
          </a:xfrm>
          <a:prstGeom prst="rect">
            <a:avLst/>
          </a:prstGeom>
        </p:spPr>
        <p:txBody>
          <a:bodyPr vert="horz" lIns="91440" tIns="45720" rIns="91440" bIns="45720" rtlCol="0">
            <a:noAutofit/>
          </a:bodyPr>
          <a:lstStyle>
            <a:lvl1pPr marL="0" indent="0" algn="ctr" defTabSz="609570" rtl="0" eaLnBrk="1" latinLnBrk="0" hangingPunct="1">
              <a:lnSpc>
                <a:spcPct val="110000"/>
              </a:lnSpc>
              <a:spcBef>
                <a:spcPts val="0"/>
              </a:spcBef>
              <a:spcAft>
                <a:spcPts val="800"/>
              </a:spcAft>
              <a:buClr>
                <a:srgbClr val="E35929"/>
              </a:buClr>
              <a:buFont typeface="Arial" panose="020B0604020202020204" pitchFamily="34" charset="0"/>
              <a:buNone/>
              <a:tabLst/>
              <a:defRPr sz="1400" kern="1200">
                <a:solidFill>
                  <a:schemeClr val="accent3"/>
                </a:solidFill>
                <a:latin typeface="+mn-lt"/>
                <a:ea typeface="+mn-ea"/>
                <a:cs typeface="Arial" panose="020B0604020202020204" pitchFamily="34" charset="0"/>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00" b="0" i="0" u="none" kern="1200">
                <a:solidFill>
                  <a:srgbClr val="4E4540"/>
                </a:solidFill>
                <a:latin typeface="+mn-lt"/>
                <a:ea typeface="+mn-ea"/>
                <a:cs typeface="Arial" panose="020B0604020202020204" pitchFamily="34" charset="0"/>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rgbClr val="4E4540"/>
                </a:solidFill>
                <a:latin typeface="+mn-lt"/>
                <a:ea typeface="+mn-ea"/>
                <a:cs typeface="Arial" panose="020B0604020202020204" pitchFamily="34" charset="0"/>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400" kern="1200">
                <a:solidFill>
                  <a:srgbClr val="4E4540"/>
                </a:solidFill>
                <a:latin typeface="+mn-lt"/>
                <a:ea typeface="+mn-ea"/>
                <a:cs typeface="Arial" panose="020B0604020202020204" pitchFamily="34" charset="0"/>
              </a:defRPr>
            </a:lvl4pPr>
            <a:lvl5pPr marL="1225489" indent="-234939" algn="l" defTabSz="609570" rtl="0" eaLnBrk="1" latinLnBrk="0" hangingPunct="1">
              <a:spcBef>
                <a:spcPct val="20000"/>
              </a:spcBef>
              <a:buClr>
                <a:schemeClr val="accent2"/>
              </a:buClr>
              <a:buFont typeface="Arial"/>
              <a:buChar char="»"/>
              <a:tabLst/>
              <a:defRPr sz="1400" kern="1200">
                <a:solidFill>
                  <a:schemeClr val="accent3"/>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r>
              <a:rPr lang="en-US" b="1" dirty="0"/>
              <a:t>Braden II Skin Assessment</a:t>
            </a:r>
          </a:p>
        </p:txBody>
      </p:sp>
      <p:pic>
        <p:nvPicPr>
          <p:cNvPr id="7" name="Picture 6">
            <a:extLst>
              <a:ext uri="{FF2B5EF4-FFF2-40B4-BE49-F238E27FC236}">
                <a16:creationId xmlns:a16="http://schemas.microsoft.com/office/drawing/2014/main" id="{6FA9607D-3E0D-4739-8AAC-A31890ACA3D6}"/>
              </a:ext>
            </a:extLst>
          </p:cNvPr>
          <p:cNvPicPr>
            <a:picLocks noChangeAspect="1"/>
          </p:cNvPicPr>
          <p:nvPr/>
        </p:nvPicPr>
        <p:blipFill>
          <a:blip r:embed="rId2"/>
          <a:stretch>
            <a:fillRect/>
          </a:stretch>
        </p:blipFill>
        <p:spPr>
          <a:xfrm>
            <a:off x="720784" y="2009079"/>
            <a:ext cx="1485113" cy="1485113"/>
          </a:xfrm>
          <a:prstGeom prst="rect">
            <a:avLst/>
          </a:prstGeom>
        </p:spPr>
      </p:pic>
    </p:spTree>
    <p:extLst>
      <p:ext uri="{BB962C8B-B14F-4D97-AF65-F5344CB8AC3E}">
        <p14:creationId xmlns:p14="http://schemas.microsoft.com/office/powerpoint/2010/main" val="3747387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3227"/>
            <a:ext cx="10972800" cy="1082439"/>
          </a:xfrm>
        </p:spPr>
        <p:txBody>
          <a:bodyPr anchor="ctr">
            <a:normAutofit/>
          </a:bodyPr>
          <a:lstStyle/>
          <a:p>
            <a:r>
              <a:rPr lang="en-US" sz="2800" dirty="0">
                <a:solidFill>
                  <a:schemeClr val="accent2"/>
                </a:solidFill>
              </a:rPr>
              <a:t>What will change in CPN:</a:t>
            </a:r>
            <a:endParaRPr lang="en-US" sz="2800" dirty="0">
              <a:cs typeface="Georgia"/>
            </a:endParaRPr>
          </a:p>
        </p:txBody>
      </p:sp>
      <p:sp>
        <p:nvSpPr>
          <p:cNvPr id="4" name="Footer Placeholder 3"/>
          <p:cNvSpPr>
            <a:spLocks noGrp="1"/>
          </p:cNvSpPr>
          <p:nvPr>
            <p:ph type="ftr" sz="quarter" idx="3"/>
          </p:nvPr>
        </p:nvSpPr>
        <p:spPr/>
        <p:txBody>
          <a:bodyPr/>
          <a:lstStyle/>
          <a:p>
            <a:r>
              <a:rPr lang="en-US" dirty="0">
                <a:cs typeface="Arial"/>
              </a:rPr>
              <a:t>Women’s and Children’s Services</a:t>
            </a:r>
          </a:p>
        </p:txBody>
      </p:sp>
      <p:sp>
        <p:nvSpPr>
          <p:cNvPr id="5" name="Content Placeholder 1"/>
          <p:cNvSpPr txBox="1">
            <a:spLocks/>
          </p:cNvSpPr>
          <p:nvPr/>
        </p:nvSpPr>
        <p:spPr>
          <a:xfrm>
            <a:off x="356682" y="824012"/>
            <a:ext cx="5285362" cy="2123469"/>
          </a:xfrm>
          <a:prstGeom prst="rect">
            <a:avLst/>
          </a:prstGeom>
          <a:solidFill>
            <a:schemeClr val="bg1">
              <a:lumMod val="95000"/>
            </a:schemeClr>
          </a:solidFill>
          <a:ln w="3175" cap="flat" cmpd="sng" algn="ctr">
            <a:solidFill>
              <a:schemeClr val="accent3"/>
            </a:solidFill>
            <a:prstDash val="dash"/>
          </a:ln>
        </p:spPr>
        <p:style>
          <a:lnRef idx="2">
            <a:schemeClr val="accent3"/>
          </a:lnRef>
          <a:fillRef idx="1">
            <a:schemeClr val="lt1"/>
          </a:fillRef>
          <a:effectRef idx="0">
            <a:schemeClr val="accent3"/>
          </a:effectRef>
          <a:fontRef idx="minor">
            <a:schemeClr val="dk1"/>
          </a:fontRef>
        </p:style>
        <p:txBody>
          <a:bodyPr anchor="ctr"/>
          <a:lstStyle>
            <a:lvl1pPr marL="311135" indent="-311135" algn="l" defTabSz="609570" rtl="0" eaLnBrk="1" latinLnBrk="0" hangingPunct="1">
              <a:lnSpc>
                <a:spcPct val="110000"/>
              </a:lnSpc>
              <a:spcBef>
                <a:spcPts val="0"/>
              </a:spcBef>
              <a:spcAft>
                <a:spcPts val="800"/>
              </a:spcAft>
              <a:buClr>
                <a:srgbClr val="E35929"/>
              </a:buClr>
              <a:buFont typeface="Arial" panose="020B0604020202020204" pitchFamily="34" charset="0"/>
              <a:buChar char="•"/>
              <a:tabLst/>
              <a:defRPr sz="2133" b="0" kern="1200">
                <a:solidFill>
                  <a:schemeClr val="dk1"/>
                </a:solidFill>
                <a:latin typeface="+mn-lt"/>
                <a:ea typeface="+mn-ea"/>
                <a:cs typeface="+mn-cs"/>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67" kern="1200">
                <a:solidFill>
                  <a:schemeClr val="dk1"/>
                </a:solidFill>
                <a:latin typeface="+mn-lt"/>
                <a:ea typeface="+mn-ea"/>
                <a:cs typeface="+mn-cs"/>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chemeClr val="dk1"/>
                </a:solidFill>
                <a:latin typeface="+mn-lt"/>
                <a:ea typeface="+mn-ea"/>
                <a:cs typeface="+mn-cs"/>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333" kern="1200">
                <a:solidFill>
                  <a:schemeClr val="dk1"/>
                </a:solidFill>
                <a:latin typeface="+mn-lt"/>
                <a:ea typeface="+mn-ea"/>
                <a:cs typeface="+mn-cs"/>
              </a:defRPr>
            </a:lvl4pPr>
            <a:lvl5pPr marL="1227605" indent="-226473" algn="l" defTabSz="609570" rtl="0" eaLnBrk="1" latinLnBrk="0" hangingPunct="1">
              <a:spcBef>
                <a:spcPct val="20000"/>
              </a:spcBef>
              <a:buClr>
                <a:schemeClr val="accent2"/>
              </a:buClr>
              <a:buFont typeface="Arial"/>
              <a:buChar char="»"/>
              <a:tabLst/>
              <a:defRPr sz="1333" kern="1200">
                <a:solidFill>
                  <a:schemeClr val="dk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dk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dk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dk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dk1"/>
                </a:solidFill>
                <a:latin typeface="+mn-lt"/>
                <a:ea typeface="+mn-ea"/>
                <a:cs typeface="+mn-cs"/>
              </a:defRPr>
            </a:lvl9pPr>
          </a:lstStyle>
          <a:p>
            <a:r>
              <a:rPr lang="en-US" sz="2000" dirty="0"/>
              <a:t>Current Skin Risk Assessment on labor admission, PP direct admission and shift assessments will be updated for maternal patients for documentation. </a:t>
            </a:r>
          </a:p>
          <a:p>
            <a:pPr marL="76196" indent="0">
              <a:buNone/>
            </a:pPr>
            <a:endParaRPr lang="en-US" sz="2000" b="1" dirty="0">
              <a:solidFill>
                <a:schemeClr val="accent2"/>
              </a:solidFill>
            </a:endParaRPr>
          </a:p>
        </p:txBody>
      </p:sp>
      <p:pic>
        <p:nvPicPr>
          <p:cNvPr id="2" name="Picture 1">
            <a:extLst>
              <a:ext uri="{FF2B5EF4-FFF2-40B4-BE49-F238E27FC236}">
                <a16:creationId xmlns:a16="http://schemas.microsoft.com/office/drawing/2014/main" id="{6027D89B-C28E-467F-B746-2662F303C8F6}"/>
              </a:ext>
            </a:extLst>
          </p:cNvPr>
          <p:cNvPicPr>
            <a:picLocks noChangeAspect="1"/>
          </p:cNvPicPr>
          <p:nvPr/>
        </p:nvPicPr>
        <p:blipFill>
          <a:blip r:embed="rId2"/>
          <a:stretch>
            <a:fillRect/>
          </a:stretch>
        </p:blipFill>
        <p:spPr>
          <a:xfrm>
            <a:off x="3975369" y="2037551"/>
            <a:ext cx="7859949" cy="4093723"/>
          </a:xfrm>
          <a:prstGeom prst="rect">
            <a:avLst/>
          </a:prstGeom>
        </p:spPr>
      </p:pic>
    </p:spTree>
    <p:extLst>
      <p:ext uri="{BB962C8B-B14F-4D97-AF65-F5344CB8AC3E}">
        <p14:creationId xmlns:p14="http://schemas.microsoft.com/office/powerpoint/2010/main" val="2269995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dirty="0"/>
              <a:t>Abuse Risk Assessment Update</a:t>
            </a:r>
          </a:p>
        </p:txBody>
      </p:sp>
      <p:sp>
        <p:nvSpPr>
          <p:cNvPr id="12" name="Footer Placeholder 11"/>
          <p:cNvSpPr>
            <a:spLocks noGrp="1"/>
          </p:cNvSpPr>
          <p:nvPr>
            <p:ph type="ftr" sz="quarter" idx="3"/>
          </p:nvPr>
        </p:nvSpPr>
        <p:spPr/>
        <p:txBody>
          <a:bodyPr/>
          <a:lstStyle/>
          <a:p>
            <a:r>
              <a:rPr lang="en-US" dirty="0">
                <a:cs typeface="Arial"/>
              </a:rPr>
              <a:t>Women’s and Children’s Services</a:t>
            </a:r>
          </a:p>
        </p:txBody>
      </p:sp>
      <p:sp>
        <p:nvSpPr>
          <p:cNvPr id="18" name="TextBox 17">
            <a:extLst>
              <a:ext uri="{FF2B5EF4-FFF2-40B4-BE49-F238E27FC236}">
                <a16:creationId xmlns:a16="http://schemas.microsoft.com/office/drawing/2014/main" id="{C432BEC9-E3F0-46B3-9C4D-5DF536F8FEC6}"/>
              </a:ext>
            </a:extLst>
          </p:cNvPr>
          <p:cNvSpPr txBox="1"/>
          <p:nvPr/>
        </p:nvSpPr>
        <p:spPr>
          <a:xfrm>
            <a:off x="2826453" y="1779850"/>
            <a:ext cx="9172259" cy="3428683"/>
          </a:xfrm>
          <a:prstGeom prst="rect">
            <a:avLst/>
          </a:prstGeom>
        </p:spPr>
        <p:txBody>
          <a:bodyPr vert="horz" wrap="square" lIns="91440" tIns="45720" rIns="91440" bIns="45720" rtlCol="0">
            <a:noAutofit/>
          </a:bodyPr>
          <a:lstStyle/>
          <a:p>
            <a:pPr marL="0" indent="0" algn="l">
              <a:spcBef>
                <a:spcPts val="0"/>
              </a:spcBef>
              <a:buFont typeface="Arial"/>
              <a:buNone/>
            </a:pPr>
            <a:r>
              <a:rPr lang="en-US" sz="2400" b="1" dirty="0">
                <a:solidFill>
                  <a:srgbClr val="001641"/>
                </a:solidFill>
                <a:latin typeface="Arial" panose="020B0604020202020204" pitchFamily="34" charset="0"/>
                <a:cs typeface="Arial" panose="020B0604020202020204" pitchFamily="34" charset="0"/>
              </a:rPr>
              <a:t>Rationale for Change:</a:t>
            </a:r>
          </a:p>
          <a:p>
            <a:pPr marL="285750" lvl="0" indent="-285750">
              <a:buFont typeface="Arial" panose="020B0604020202020204" pitchFamily="34" charset="0"/>
              <a:buChar char="•"/>
            </a:pPr>
            <a:r>
              <a:rPr lang="en-US" sz="2400" dirty="0"/>
              <a:t>The Abuse Risk Assessment has been updated to reduce the likelihood of adverse patient safety events and to meet regulatory requirements. These abuse fields must be captured on every inpatient. “Unable to assess" has been added as an option if the patient or family is not able to provide the information.</a:t>
            </a:r>
          </a:p>
          <a:p>
            <a:pPr marL="285750" lvl="0" indent="-285750">
              <a:buFont typeface="Arial" panose="020B0604020202020204" pitchFamily="34" charset="0"/>
              <a:buChar char="•"/>
            </a:pPr>
            <a:r>
              <a:rPr lang="en-US" sz="2400" dirty="0"/>
              <a:t>Every attempt should be made to answer “Yes” or “No” prior to discharge. </a:t>
            </a:r>
          </a:p>
          <a:p>
            <a:pPr marL="0" indent="0" algn="l">
              <a:spcBef>
                <a:spcPts val="0"/>
              </a:spcBef>
              <a:buFont typeface="Arial"/>
              <a:buNone/>
            </a:pPr>
            <a:endParaRPr lang="en-US" sz="2400" b="1" dirty="0">
              <a:solidFill>
                <a:srgbClr val="001641"/>
              </a:solidFill>
              <a:latin typeface="Arial" panose="020B0604020202020204" pitchFamily="34" charset="0"/>
              <a:cs typeface="Arial" panose="020B0604020202020204" pitchFamily="34" charset="0"/>
            </a:endParaRPr>
          </a:p>
        </p:txBody>
      </p:sp>
      <p:sp>
        <p:nvSpPr>
          <p:cNvPr id="9" name="Text Placeholder 6">
            <a:extLst>
              <a:ext uri="{FF2B5EF4-FFF2-40B4-BE49-F238E27FC236}">
                <a16:creationId xmlns:a16="http://schemas.microsoft.com/office/drawing/2014/main" id="{5E369FC2-B73D-4A63-AC26-BB9F7BC9CC64}"/>
              </a:ext>
            </a:extLst>
          </p:cNvPr>
          <p:cNvSpPr txBox="1">
            <a:spLocks/>
          </p:cNvSpPr>
          <p:nvPr/>
        </p:nvSpPr>
        <p:spPr>
          <a:xfrm>
            <a:off x="100228" y="3494192"/>
            <a:ext cx="2851214" cy="304800"/>
          </a:xfrm>
          <a:prstGeom prst="rect">
            <a:avLst/>
          </a:prstGeom>
        </p:spPr>
        <p:txBody>
          <a:bodyPr vert="horz" lIns="91440" tIns="45720" rIns="91440" bIns="45720" rtlCol="0">
            <a:noAutofit/>
          </a:bodyPr>
          <a:lstStyle>
            <a:lvl1pPr marL="0" indent="0" algn="ctr" defTabSz="609570" rtl="0" eaLnBrk="1" latinLnBrk="0" hangingPunct="1">
              <a:lnSpc>
                <a:spcPct val="110000"/>
              </a:lnSpc>
              <a:spcBef>
                <a:spcPts val="0"/>
              </a:spcBef>
              <a:spcAft>
                <a:spcPts val="800"/>
              </a:spcAft>
              <a:buClr>
                <a:srgbClr val="E35929"/>
              </a:buClr>
              <a:buFont typeface="Arial" panose="020B0604020202020204" pitchFamily="34" charset="0"/>
              <a:buNone/>
              <a:tabLst/>
              <a:defRPr sz="1400" kern="1200">
                <a:solidFill>
                  <a:schemeClr val="accent3"/>
                </a:solidFill>
                <a:latin typeface="+mn-lt"/>
                <a:ea typeface="+mn-ea"/>
                <a:cs typeface="Arial" panose="020B0604020202020204" pitchFamily="34" charset="0"/>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00" b="0" i="0" u="none" kern="1200">
                <a:solidFill>
                  <a:srgbClr val="4E4540"/>
                </a:solidFill>
                <a:latin typeface="+mn-lt"/>
                <a:ea typeface="+mn-ea"/>
                <a:cs typeface="Arial" panose="020B0604020202020204" pitchFamily="34" charset="0"/>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rgbClr val="4E4540"/>
                </a:solidFill>
                <a:latin typeface="+mn-lt"/>
                <a:ea typeface="+mn-ea"/>
                <a:cs typeface="Arial" panose="020B0604020202020204" pitchFamily="34" charset="0"/>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400" kern="1200">
                <a:solidFill>
                  <a:srgbClr val="4E4540"/>
                </a:solidFill>
                <a:latin typeface="+mn-lt"/>
                <a:ea typeface="+mn-ea"/>
                <a:cs typeface="Arial" panose="020B0604020202020204" pitchFamily="34" charset="0"/>
              </a:defRPr>
            </a:lvl4pPr>
            <a:lvl5pPr marL="1225489" indent="-234939" algn="l" defTabSz="609570" rtl="0" eaLnBrk="1" latinLnBrk="0" hangingPunct="1">
              <a:spcBef>
                <a:spcPct val="20000"/>
              </a:spcBef>
              <a:buClr>
                <a:schemeClr val="accent2"/>
              </a:buClr>
              <a:buFont typeface="Arial"/>
              <a:buChar char="»"/>
              <a:tabLst/>
              <a:defRPr sz="1400" kern="1200">
                <a:solidFill>
                  <a:schemeClr val="accent3"/>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r>
              <a:rPr lang="en-US" b="1" dirty="0"/>
              <a:t>Abuse Risk Assessment</a:t>
            </a:r>
          </a:p>
        </p:txBody>
      </p:sp>
      <p:pic>
        <p:nvPicPr>
          <p:cNvPr id="7" name="Picture 6">
            <a:extLst>
              <a:ext uri="{FF2B5EF4-FFF2-40B4-BE49-F238E27FC236}">
                <a16:creationId xmlns:a16="http://schemas.microsoft.com/office/drawing/2014/main" id="{6FA9607D-3E0D-4739-8AAC-A31890ACA3D6}"/>
              </a:ext>
            </a:extLst>
          </p:cNvPr>
          <p:cNvPicPr>
            <a:picLocks noChangeAspect="1"/>
          </p:cNvPicPr>
          <p:nvPr/>
        </p:nvPicPr>
        <p:blipFill>
          <a:blip r:embed="rId2"/>
          <a:stretch>
            <a:fillRect/>
          </a:stretch>
        </p:blipFill>
        <p:spPr>
          <a:xfrm>
            <a:off x="720784" y="2009079"/>
            <a:ext cx="1485113" cy="1485113"/>
          </a:xfrm>
          <a:prstGeom prst="rect">
            <a:avLst/>
          </a:prstGeom>
        </p:spPr>
      </p:pic>
    </p:spTree>
    <p:extLst>
      <p:ext uri="{BB962C8B-B14F-4D97-AF65-F5344CB8AC3E}">
        <p14:creationId xmlns:p14="http://schemas.microsoft.com/office/powerpoint/2010/main" val="2481106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3227"/>
            <a:ext cx="10972800" cy="1082439"/>
          </a:xfrm>
        </p:spPr>
        <p:txBody>
          <a:bodyPr anchor="ctr">
            <a:normAutofit/>
          </a:bodyPr>
          <a:lstStyle/>
          <a:p>
            <a:r>
              <a:rPr lang="en-US" sz="2800" dirty="0">
                <a:solidFill>
                  <a:schemeClr val="accent2"/>
                </a:solidFill>
              </a:rPr>
              <a:t>What will change in CPN:</a:t>
            </a:r>
            <a:endParaRPr lang="en-US" sz="2800" dirty="0">
              <a:cs typeface="Georgia"/>
            </a:endParaRPr>
          </a:p>
        </p:txBody>
      </p:sp>
      <p:sp>
        <p:nvSpPr>
          <p:cNvPr id="4" name="Footer Placeholder 3"/>
          <p:cNvSpPr>
            <a:spLocks noGrp="1"/>
          </p:cNvSpPr>
          <p:nvPr>
            <p:ph type="ftr" sz="quarter" idx="3"/>
          </p:nvPr>
        </p:nvSpPr>
        <p:spPr/>
        <p:txBody>
          <a:bodyPr/>
          <a:lstStyle/>
          <a:p>
            <a:r>
              <a:rPr lang="en-US" dirty="0">
                <a:cs typeface="Arial"/>
              </a:rPr>
              <a:t>Women’s and Children’s Services</a:t>
            </a:r>
          </a:p>
        </p:txBody>
      </p:sp>
      <p:sp>
        <p:nvSpPr>
          <p:cNvPr id="5" name="Content Placeholder 1"/>
          <p:cNvSpPr txBox="1">
            <a:spLocks/>
          </p:cNvSpPr>
          <p:nvPr/>
        </p:nvSpPr>
        <p:spPr>
          <a:xfrm>
            <a:off x="356682" y="824012"/>
            <a:ext cx="5285362" cy="2755767"/>
          </a:xfrm>
          <a:prstGeom prst="rect">
            <a:avLst/>
          </a:prstGeom>
          <a:solidFill>
            <a:schemeClr val="bg1">
              <a:lumMod val="95000"/>
            </a:schemeClr>
          </a:solidFill>
          <a:ln w="3175" cap="flat" cmpd="sng" algn="ctr">
            <a:solidFill>
              <a:schemeClr val="accent3"/>
            </a:solidFill>
            <a:prstDash val="dash"/>
          </a:ln>
        </p:spPr>
        <p:style>
          <a:lnRef idx="2">
            <a:schemeClr val="accent3"/>
          </a:lnRef>
          <a:fillRef idx="1">
            <a:schemeClr val="lt1"/>
          </a:fillRef>
          <a:effectRef idx="0">
            <a:schemeClr val="accent3"/>
          </a:effectRef>
          <a:fontRef idx="minor">
            <a:schemeClr val="dk1"/>
          </a:fontRef>
        </p:style>
        <p:txBody>
          <a:bodyPr anchor="ctr"/>
          <a:lstStyle>
            <a:lvl1pPr marL="311135" indent="-311135" algn="l" defTabSz="609570" rtl="0" eaLnBrk="1" latinLnBrk="0" hangingPunct="1">
              <a:lnSpc>
                <a:spcPct val="110000"/>
              </a:lnSpc>
              <a:spcBef>
                <a:spcPts val="0"/>
              </a:spcBef>
              <a:spcAft>
                <a:spcPts val="800"/>
              </a:spcAft>
              <a:buClr>
                <a:srgbClr val="E35929"/>
              </a:buClr>
              <a:buFont typeface="Arial" panose="020B0604020202020204" pitchFamily="34" charset="0"/>
              <a:buChar char="•"/>
              <a:tabLst/>
              <a:defRPr sz="2133" b="0" kern="1200">
                <a:solidFill>
                  <a:schemeClr val="dk1"/>
                </a:solidFill>
                <a:latin typeface="+mn-lt"/>
                <a:ea typeface="+mn-ea"/>
                <a:cs typeface="+mn-cs"/>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67" kern="1200">
                <a:solidFill>
                  <a:schemeClr val="dk1"/>
                </a:solidFill>
                <a:latin typeface="+mn-lt"/>
                <a:ea typeface="+mn-ea"/>
                <a:cs typeface="+mn-cs"/>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chemeClr val="dk1"/>
                </a:solidFill>
                <a:latin typeface="+mn-lt"/>
                <a:ea typeface="+mn-ea"/>
                <a:cs typeface="+mn-cs"/>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333" kern="1200">
                <a:solidFill>
                  <a:schemeClr val="dk1"/>
                </a:solidFill>
                <a:latin typeface="+mn-lt"/>
                <a:ea typeface="+mn-ea"/>
                <a:cs typeface="+mn-cs"/>
              </a:defRPr>
            </a:lvl4pPr>
            <a:lvl5pPr marL="1227605" indent="-226473" algn="l" defTabSz="609570" rtl="0" eaLnBrk="1" latinLnBrk="0" hangingPunct="1">
              <a:spcBef>
                <a:spcPct val="20000"/>
              </a:spcBef>
              <a:buClr>
                <a:schemeClr val="accent2"/>
              </a:buClr>
              <a:buFont typeface="Arial"/>
              <a:buChar char="»"/>
              <a:tabLst/>
              <a:defRPr sz="1333" kern="1200">
                <a:solidFill>
                  <a:schemeClr val="dk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dk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dk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dk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dk1"/>
                </a:solidFill>
                <a:latin typeface="+mn-lt"/>
                <a:ea typeface="+mn-ea"/>
                <a:cs typeface="+mn-cs"/>
              </a:defRPr>
            </a:lvl9pPr>
          </a:lstStyle>
          <a:p>
            <a:r>
              <a:rPr lang="en-US" sz="2000" dirty="0"/>
              <a:t>New option of “Unable to assess” answer.</a:t>
            </a:r>
          </a:p>
          <a:p>
            <a:r>
              <a:rPr lang="en-US" sz="2000" dirty="0"/>
              <a:t>Before discharge you should attempt to answer the abuse risk questions with either a yes/no. </a:t>
            </a:r>
          </a:p>
          <a:p>
            <a:r>
              <a:rPr lang="en-US" sz="2000" dirty="0"/>
              <a:t>Additional items added to fully capture abuse risk.</a:t>
            </a:r>
          </a:p>
          <a:p>
            <a:pPr marL="76196" indent="0">
              <a:buNone/>
            </a:pPr>
            <a:endParaRPr lang="en-US" sz="2000" b="1" dirty="0">
              <a:solidFill>
                <a:schemeClr val="accent2"/>
              </a:solidFill>
            </a:endParaRPr>
          </a:p>
        </p:txBody>
      </p:sp>
      <p:pic>
        <p:nvPicPr>
          <p:cNvPr id="6" name="Picture 5">
            <a:extLst>
              <a:ext uri="{FF2B5EF4-FFF2-40B4-BE49-F238E27FC236}">
                <a16:creationId xmlns:a16="http://schemas.microsoft.com/office/drawing/2014/main" id="{2163AB49-3201-4206-A4BF-E3B311A2B22F}"/>
              </a:ext>
            </a:extLst>
          </p:cNvPr>
          <p:cNvPicPr>
            <a:picLocks noChangeAspect="1"/>
          </p:cNvPicPr>
          <p:nvPr/>
        </p:nvPicPr>
        <p:blipFill>
          <a:blip r:embed="rId2"/>
          <a:stretch>
            <a:fillRect/>
          </a:stretch>
        </p:blipFill>
        <p:spPr>
          <a:xfrm>
            <a:off x="5350318" y="1320171"/>
            <a:ext cx="6523809" cy="4876190"/>
          </a:xfrm>
          <a:prstGeom prst="rect">
            <a:avLst/>
          </a:prstGeom>
        </p:spPr>
      </p:pic>
    </p:spTree>
    <p:extLst>
      <p:ext uri="{BB962C8B-B14F-4D97-AF65-F5344CB8AC3E}">
        <p14:creationId xmlns:p14="http://schemas.microsoft.com/office/powerpoint/2010/main" val="947445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218"/>
            <a:ext cx="10972800" cy="1082439"/>
          </a:xfrm>
        </p:spPr>
        <p:txBody>
          <a:bodyPr anchor="ctr">
            <a:normAutofit/>
          </a:bodyPr>
          <a:lstStyle/>
          <a:p>
            <a:r>
              <a:rPr lang="en-US" sz="2800" dirty="0"/>
              <a:t>Contents</a:t>
            </a:r>
          </a:p>
        </p:txBody>
      </p:sp>
      <p:sp>
        <p:nvSpPr>
          <p:cNvPr id="4" name="Footer Placeholder 3"/>
          <p:cNvSpPr>
            <a:spLocks noGrp="1"/>
          </p:cNvSpPr>
          <p:nvPr>
            <p:ph type="ftr" sz="quarter" idx="3"/>
          </p:nvPr>
        </p:nvSpPr>
        <p:spPr/>
        <p:txBody>
          <a:bodyPr/>
          <a:lstStyle/>
          <a:p>
            <a:r>
              <a:rPr lang="en-US" dirty="0">
                <a:cs typeface="Arial"/>
              </a:rPr>
              <a:t>Women’s and Children’s Services</a:t>
            </a:r>
          </a:p>
        </p:txBody>
      </p:sp>
      <p:sp>
        <p:nvSpPr>
          <p:cNvPr id="3" name="Content Placeholder 2"/>
          <p:cNvSpPr>
            <a:spLocks noGrp="1"/>
          </p:cNvSpPr>
          <p:nvPr>
            <p:ph sz="half" idx="4294967295"/>
          </p:nvPr>
        </p:nvSpPr>
        <p:spPr>
          <a:xfrm>
            <a:off x="334210" y="841474"/>
            <a:ext cx="5761790" cy="5197589"/>
          </a:xfrm>
        </p:spPr>
        <p:txBody>
          <a:bodyPr/>
          <a:lstStyle/>
          <a:p>
            <a:pPr marL="0" indent="0">
              <a:lnSpc>
                <a:spcPct val="150000"/>
              </a:lnSpc>
              <a:buNone/>
            </a:pPr>
            <a:r>
              <a:rPr lang="en-US" sz="2400" b="1" dirty="0">
                <a:solidFill>
                  <a:schemeClr val="accent2"/>
                </a:solidFill>
              </a:rPr>
              <a:t>Neonatal</a:t>
            </a:r>
          </a:p>
          <a:p>
            <a:pPr lvl="1">
              <a:lnSpc>
                <a:spcPct val="150000"/>
              </a:lnSpc>
              <a:spcAft>
                <a:spcPts val="0"/>
              </a:spcAft>
              <a:buFont typeface="Wingdings" panose="05000000000000000000" pitchFamily="2" charset="2"/>
              <a:buChar char="Ø"/>
            </a:pPr>
            <a:r>
              <a:rPr lang="en-US" sz="2400" dirty="0">
                <a:solidFill>
                  <a:srgbClr val="58595B"/>
                </a:solidFill>
              </a:rPr>
              <a:t>NICU Airway Type Outbound</a:t>
            </a:r>
          </a:p>
          <a:p>
            <a:pPr lvl="1">
              <a:lnSpc>
                <a:spcPct val="150000"/>
              </a:lnSpc>
              <a:spcAft>
                <a:spcPts val="0"/>
              </a:spcAft>
              <a:buFont typeface="Wingdings" panose="05000000000000000000" pitchFamily="2" charset="2"/>
              <a:buChar char="Ø"/>
            </a:pPr>
            <a:r>
              <a:rPr lang="en-US" sz="2400" dirty="0">
                <a:solidFill>
                  <a:srgbClr val="58595B"/>
                </a:solidFill>
              </a:rPr>
              <a:t>Newborn Sepsis Calculator URL</a:t>
            </a:r>
          </a:p>
          <a:p>
            <a:pPr lvl="1">
              <a:lnSpc>
                <a:spcPct val="150000"/>
              </a:lnSpc>
              <a:spcAft>
                <a:spcPts val="0"/>
              </a:spcAft>
              <a:buFont typeface="Wingdings" panose="05000000000000000000" pitchFamily="2" charset="2"/>
              <a:buChar char="Ø"/>
            </a:pPr>
            <a:r>
              <a:rPr lang="en-US" sz="2400" dirty="0">
                <a:solidFill>
                  <a:srgbClr val="58595B"/>
                </a:solidFill>
              </a:rPr>
              <a:t>NSY Feeding Comments</a:t>
            </a:r>
          </a:p>
          <a:p>
            <a:pPr lvl="1">
              <a:lnSpc>
                <a:spcPct val="150000"/>
              </a:lnSpc>
              <a:spcAft>
                <a:spcPts val="0"/>
              </a:spcAft>
              <a:buFont typeface="Wingdings" panose="05000000000000000000" pitchFamily="2" charset="2"/>
              <a:buChar char="Ø"/>
            </a:pPr>
            <a:r>
              <a:rPr lang="en-US" sz="2400" dirty="0">
                <a:solidFill>
                  <a:srgbClr val="58595B"/>
                </a:solidFill>
              </a:rPr>
              <a:t>Notifications</a:t>
            </a:r>
          </a:p>
          <a:p>
            <a:pPr lvl="1">
              <a:lnSpc>
                <a:spcPct val="150000"/>
              </a:lnSpc>
              <a:spcAft>
                <a:spcPts val="0"/>
              </a:spcAft>
              <a:buFont typeface="Wingdings" panose="05000000000000000000" pitchFamily="2" charset="2"/>
              <a:buChar char="Ø"/>
            </a:pPr>
            <a:r>
              <a:rPr lang="en-US" sz="2400" dirty="0">
                <a:solidFill>
                  <a:srgbClr val="58595B"/>
                </a:solidFill>
              </a:rPr>
              <a:t>Braden QD Skin Assess for NSY</a:t>
            </a:r>
          </a:p>
          <a:p>
            <a:pPr lvl="1">
              <a:lnSpc>
                <a:spcPct val="150000"/>
              </a:lnSpc>
              <a:spcAft>
                <a:spcPts val="0"/>
              </a:spcAft>
              <a:buFont typeface="Wingdings" panose="05000000000000000000" pitchFamily="2" charset="2"/>
              <a:buChar char="Ø"/>
            </a:pPr>
            <a:r>
              <a:rPr lang="en-US" sz="2400" dirty="0">
                <a:solidFill>
                  <a:srgbClr val="58595B"/>
                </a:solidFill>
              </a:rPr>
              <a:t>Add Maternal/Newborn Fall Safety</a:t>
            </a:r>
          </a:p>
          <a:p>
            <a:pPr marL="306901" lvl="1" indent="0">
              <a:lnSpc>
                <a:spcPct val="150000"/>
              </a:lnSpc>
              <a:spcAft>
                <a:spcPts val="0"/>
              </a:spcAft>
              <a:buNone/>
            </a:pPr>
            <a:endParaRPr lang="en-US" sz="2400" dirty="0">
              <a:solidFill>
                <a:srgbClr val="E05929"/>
              </a:solidFill>
            </a:endParaRPr>
          </a:p>
          <a:p>
            <a:pPr lvl="1">
              <a:lnSpc>
                <a:spcPct val="150000"/>
              </a:lnSpc>
              <a:spcAft>
                <a:spcPts val="0"/>
              </a:spcAft>
              <a:buFont typeface="Wingdings" panose="05000000000000000000" pitchFamily="2" charset="2"/>
              <a:buChar char="Ø"/>
            </a:pPr>
            <a:endParaRPr lang="en-US" sz="2400" dirty="0"/>
          </a:p>
          <a:p>
            <a:pPr lvl="1">
              <a:lnSpc>
                <a:spcPct val="150000"/>
              </a:lnSpc>
              <a:spcAft>
                <a:spcPts val="0"/>
              </a:spcAft>
              <a:buFont typeface="Wingdings" panose="05000000000000000000" pitchFamily="2" charset="2"/>
              <a:buChar char="Ø"/>
            </a:pPr>
            <a:endParaRPr lang="en-US" sz="2400" b="1" dirty="0">
              <a:solidFill>
                <a:schemeClr val="accent2"/>
              </a:solidFill>
            </a:endParaRPr>
          </a:p>
          <a:p>
            <a:pPr marL="0" indent="0">
              <a:lnSpc>
                <a:spcPct val="150000"/>
              </a:lnSpc>
              <a:buNone/>
            </a:pPr>
            <a:endParaRPr lang="en-US" sz="2400" dirty="0"/>
          </a:p>
          <a:p>
            <a:pPr marL="306901" lvl="1" indent="0">
              <a:lnSpc>
                <a:spcPct val="150000"/>
              </a:lnSpc>
              <a:spcAft>
                <a:spcPts val="0"/>
              </a:spcAft>
              <a:buNone/>
            </a:pPr>
            <a:endParaRPr lang="en-US" sz="2400" dirty="0"/>
          </a:p>
        </p:txBody>
      </p:sp>
      <p:sp>
        <p:nvSpPr>
          <p:cNvPr id="5" name="Rectangle 4">
            <a:extLst>
              <a:ext uri="{FF2B5EF4-FFF2-40B4-BE49-F238E27FC236}">
                <a16:creationId xmlns:a16="http://schemas.microsoft.com/office/drawing/2014/main" id="{31FDB67F-2413-4C00-B979-EA23EAAD871E}"/>
              </a:ext>
            </a:extLst>
          </p:cNvPr>
          <p:cNvSpPr/>
          <p:nvPr/>
        </p:nvSpPr>
        <p:spPr>
          <a:xfrm>
            <a:off x="6096000" y="841474"/>
            <a:ext cx="6096000" cy="5009833"/>
          </a:xfrm>
          <a:prstGeom prst="rect">
            <a:avLst/>
          </a:prstGeom>
        </p:spPr>
        <p:txBody>
          <a:bodyPr>
            <a:spAutoFit/>
          </a:bodyPr>
          <a:lstStyle/>
          <a:p>
            <a:pPr>
              <a:lnSpc>
                <a:spcPct val="150000"/>
              </a:lnSpc>
            </a:pPr>
            <a:r>
              <a:rPr lang="en-US" sz="2400" b="1" dirty="0">
                <a:solidFill>
                  <a:schemeClr val="accent2"/>
                </a:solidFill>
              </a:rPr>
              <a:t>Perinatal</a:t>
            </a:r>
          </a:p>
          <a:p>
            <a:pPr lvl="1">
              <a:lnSpc>
                <a:spcPct val="150000"/>
              </a:lnSpc>
              <a:spcAft>
                <a:spcPts val="0"/>
              </a:spcAft>
              <a:buFont typeface="Wingdings" panose="05000000000000000000" pitchFamily="2" charset="2"/>
              <a:buChar char="Ø"/>
            </a:pPr>
            <a:r>
              <a:rPr lang="en-US" sz="2400" dirty="0">
                <a:solidFill>
                  <a:srgbClr val="58595B"/>
                </a:solidFill>
              </a:rPr>
              <a:t>Hemorrhage Risk Assessment Update</a:t>
            </a:r>
            <a:endParaRPr lang="en-US" sz="2400" b="1" dirty="0">
              <a:solidFill>
                <a:srgbClr val="E05929"/>
              </a:solidFill>
            </a:endParaRPr>
          </a:p>
          <a:p>
            <a:pPr lvl="1">
              <a:lnSpc>
                <a:spcPct val="150000"/>
              </a:lnSpc>
              <a:spcAft>
                <a:spcPts val="0"/>
              </a:spcAft>
              <a:buFont typeface="Wingdings" panose="05000000000000000000" pitchFamily="2" charset="2"/>
              <a:buChar char="Ø"/>
            </a:pPr>
            <a:r>
              <a:rPr lang="en-US" sz="2400" dirty="0">
                <a:solidFill>
                  <a:srgbClr val="58595B"/>
                </a:solidFill>
              </a:rPr>
              <a:t>Oxytocin In-Use Checklist Update</a:t>
            </a:r>
          </a:p>
          <a:p>
            <a:pPr lvl="1">
              <a:lnSpc>
                <a:spcPct val="150000"/>
              </a:lnSpc>
              <a:spcAft>
                <a:spcPts val="0"/>
              </a:spcAft>
              <a:buFont typeface="Wingdings" panose="05000000000000000000" pitchFamily="2" charset="2"/>
              <a:buChar char="Ø"/>
            </a:pPr>
            <a:r>
              <a:rPr lang="en-US" sz="2400" dirty="0">
                <a:solidFill>
                  <a:srgbClr val="58595B"/>
                </a:solidFill>
              </a:rPr>
              <a:t>Magnesium Checklist Update</a:t>
            </a:r>
          </a:p>
          <a:p>
            <a:pPr lvl="1">
              <a:lnSpc>
                <a:spcPct val="150000"/>
              </a:lnSpc>
              <a:spcAft>
                <a:spcPts val="0"/>
              </a:spcAft>
              <a:buFont typeface="Wingdings" panose="05000000000000000000" pitchFamily="2" charset="2"/>
              <a:buChar char="Ø"/>
            </a:pPr>
            <a:r>
              <a:rPr lang="en-US" sz="2400" dirty="0">
                <a:solidFill>
                  <a:srgbClr val="58595B"/>
                </a:solidFill>
              </a:rPr>
              <a:t>Notifications</a:t>
            </a:r>
          </a:p>
          <a:p>
            <a:pPr lvl="1">
              <a:lnSpc>
                <a:spcPct val="150000"/>
              </a:lnSpc>
              <a:spcAft>
                <a:spcPts val="0"/>
              </a:spcAft>
              <a:buFont typeface="Wingdings" panose="05000000000000000000" pitchFamily="2" charset="2"/>
              <a:buChar char="Ø"/>
            </a:pPr>
            <a:r>
              <a:rPr lang="en-US" sz="2400" dirty="0">
                <a:solidFill>
                  <a:srgbClr val="58595B"/>
                </a:solidFill>
              </a:rPr>
              <a:t>Braden II Skin Assess for Adults</a:t>
            </a:r>
          </a:p>
          <a:p>
            <a:pPr lvl="1">
              <a:lnSpc>
                <a:spcPct val="150000"/>
              </a:lnSpc>
              <a:spcAft>
                <a:spcPts val="0"/>
              </a:spcAft>
              <a:buFont typeface="Wingdings" panose="05000000000000000000" pitchFamily="2" charset="2"/>
              <a:buChar char="Ø"/>
            </a:pPr>
            <a:r>
              <a:rPr lang="en-US" sz="2400" dirty="0">
                <a:solidFill>
                  <a:srgbClr val="58595B"/>
                </a:solidFill>
              </a:rPr>
              <a:t>Abuse Risk Update</a:t>
            </a:r>
          </a:p>
          <a:p>
            <a:pPr lvl="1">
              <a:lnSpc>
                <a:spcPct val="150000"/>
              </a:lnSpc>
              <a:spcAft>
                <a:spcPts val="0"/>
              </a:spcAft>
              <a:buFont typeface="Wingdings" panose="05000000000000000000" pitchFamily="2" charset="2"/>
              <a:buChar char="Ø"/>
            </a:pPr>
            <a:r>
              <a:rPr lang="en-US" sz="2400" dirty="0">
                <a:solidFill>
                  <a:srgbClr val="58595B"/>
                </a:solidFill>
              </a:rPr>
              <a:t>Advance Directive Update</a:t>
            </a:r>
          </a:p>
          <a:p>
            <a:pPr lvl="1">
              <a:lnSpc>
                <a:spcPct val="150000"/>
              </a:lnSpc>
              <a:spcAft>
                <a:spcPts val="0"/>
              </a:spcAft>
              <a:buFont typeface="Wingdings" panose="05000000000000000000" pitchFamily="2" charset="2"/>
              <a:buChar char="Ø"/>
            </a:pPr>
            <a:r>
              <a:rPr lang="en-US" sz="2400" dirty="0">
                <a:solidFill>
                  <a:srgbClr val="58595B"/>
                </a:solidFill>
              </a:rPr>
              <a:t>Update Maternal Risk Factors</a:t>
            </a:r>
            <a:endParaRPr lang="en-US" sz="2400" dirty="0">
              <a:solidFill>
                <a:srgbClr val="E05929"/>
              </a:solidFill>
            </a:endParaRPr>
          </a:p>
        </p:txBody>
      </p:sp>
    </p:spTree>
    <p:extLst>
      <p:ext uri="{BB962C8B-B14F-4D97-AF65-F5344CB8AC3E}">
        <p14:creationId xmlns:p14="http://schemas.microsoft.com/office/powerpoint/2010/main" val="194144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dirty="0"/>
              <a:t>Advance Directive Update</a:t>
            </a:r>
          </a:p>
        </p:txBody>
      </p:sp>
      <p:sp>
        <p:nvSpPr>
          <p:cNvPr id="12" name="Footer Placeholder 11"/>
          <p:cNvSpPr>
            <a:spLocks noGrp="1"/>
          </p:cNvSpPr>
          <p:nvPr>
            <p:ph type="ftr" sz="quarter" idx="3"/>
          </p:nvPr>
        </p:nvSpPr>
        <p:spPr/>
        <p:txBody>
          <a:bodyPr/>
          <a:lstStyle/>
          <a:p>
            <a:r>
              <a:rPr lang="en-US" dirty="0">
                <a:cs typeface="Arial"/>
              </a:rPr>
              <a:t>Women’s and Children’s Services</a:t>
            </a:r>
          </a:p>
        </p:txBody>
      </p:sp>
      <p:sp>
        <p:nvSpPr>
          <p:cNvPr id="18" name="TextBox 17">
            <a:extLst>
              <a:ext uri="{FF2B5EF4-FFF2-40B4-BE49-F238E27FC236}">
                <a16:creationId xmlns:a16="http://schemas.microsoft.com/office/drawing/2014/main" id="{C432BEC9-E3F0-46B3-9C4D-5DF536F8FEC6}"/>
              </a:ext>
            </a:extLst>
          </p:cNvPr>
          <p:cNvSpPr txBox="1"/>
          <p:nvPr/>
        </p:nvSpPr>
        <p:spPr>
          <a:xfrm>
            <a:off x="2826453" y="1476909"/>
            <a:ext cx="9172259" cy="4427292"/>
          </a:xfrm>
          <a:prstGeom prst="rect">
            <a:avLst/>
          </a:prstGeom>
        </p:spPr>
        <p:txBody>
          <a:bodyPr vert="horz" wrap="square" lIns="91440" tIns="45720" rIns="91440" bIns="45720" rtlCol="0">
            <a:noAutofit/>
          </a:bodyPr>
          <a:lstStyle/>
          <a:p>
            <a:pPr marL="0" indent="0" algn="l">
              <a:spcBef>
                <a:spcPts val="0"/>
              </a:spcBef>
              <a:buFont typeface="Arial"/>
              <a:buNone/>
            </a:pPr>
            <a:r>
              <a:rPr lang="en-US" sz="2400" b="1" dirty="0">
                <a:solidFill>
                  <a:srgbClr val="001641"/>
                </a:solidFill>
                <a:latin typeface="Arial" panose="020B0604020202020204" pitchFamily="34" charset="0"/>
                <a:cs typeface="Arial" panose="020B0604020202020204" pitchFamily="34" charset="0"/>
              </a:rPr>
              <a:t>Rationale for Change:</a:t>
            </a:r>
          </a:p>
          <a:p>
            <a:pPr marL="285750" indent="-285750">
              <a:buFont typeface="Arial" panose="020B0604020202020204" pitchFamily="34" charset="0"/>
              <a:buChar char="•"/>
            </a:pPr>
            <a:r>
              <a:rPr lang="en-US" sz="2400" dirty="0"/>
              <a:t>The Advance Directive answers will include Unable to Assess as a choice. This will match Meditech documentation that was updated with the Meditech 2023.1 Release. </a:t>
            </a:r>
          </a:p>
          <a:p>
            <a:r>
              <a:rPr lang="en-US" sz="2400" b="1" dirty="0">
                <a:solidFill>
                  <a:srgbClr val="001641"/>
                </a:solidFill>
                <a:latin typeface="Arial" panose="020B0604020202020204" pitchFamily="34" charset="0"/>
                <a:cs typeface="Arial" panose="020B0604020202020204" pitchFamily="34" charset="0"/>
              </a:rPr>
              <a:t>What will change in CPN:</a:t>
            </a:r>
          </a:p>
          <a:p>
            <a:endParaRPr lang="en-US" sz="2400" b="1" dirty="0">
              <a:solidFill>
                <a:srgbClr val="001641"/>
              </a:solidFill>
              <a:latin typeface="Arial" panose="020B0604020202020204" pitchFamily="34" charset="0"/>
              <a:cs typeface="Arial" panose="020B0604020202020204" pitchFamily="34" charset="0"/>
            </a:endParaRPr>
          </a:p>
          <a:p>
            <a:pPr marL="0" indent="0" algn="l">
              <a:spcBef>
                <a:spcPts val="0"/>
              </a:spcBef>
              <a:buFont typeface="Arial"/>
              <a:buNone/>
            </a:pPr>
            <a:endParaRPr lang="en-US" sz="2400" b="1" dirty="0">
              <a:solidFill>
                <a:srgbClr val="001641"/>
              </a:solidFill>
              <a:latin typeface="Arial" panose="020B0604020202020204" pitchFamily="34" charset="0"/>
              <a:cs typeface="Arial" panose="020B0604020202020204" pitchFamily="34" charset="0"/>
            </a:endParaRPr>
          </a:p>
        </p:txBody>
      </p:sp>
      <p:sp>
        <p:nvSpPr>
          <p:cNvPr id="9" name="Text Placeholder 6">
            <a:extLst>
              <a:ext uri="{FF2B5EF4-FFF2-40B4-BE49-F238E27FC236}">
                <a16:creationId xmlns:a16="http://schemas.microsoft.com/office/drawing/2014/main" id="{5E369FC2-B73D-4A63-AC26-BB9F7BC9CC64}"/>
              </a:ext>
            </a:extLst>
          </p:cNvPr>
          <p:cNvSpPr txBox="1">
            <a:spLocks/>
          </p:cNvSpPr>
          <p:nvPr/>
        </p:nvSpPr>
        <p:spPr>
          <a:xfrm>
            <a:off x="100228" y="3494192"/>
            <a:ext cx="2851214" cy="304800"/>
          </a:xfrm>
          <a:prstGeom prst="rect">
            <a:avLst/>
          </a:prstGeom>
        </p:spPr>
        <p:txBody>
          <a:bodyPr vert="horz" lIns="91440" tIns="45720" rIns="91440" bIns="45720" rtlCol="0">
            <a:noAutofit/>
          </a:bodyPr>
          <a:lstStyle>
            <a:lvl1pPr marL="0" indent="0" algn="ctr" defTabSz="609570" rtl="0" eaLnBrk="1" latinLnBrk="0" hangingPunct="1">
              <a:lnSpc>
                <a:spcPct val="110000"/>
              </a:lnSpc>
              <a:spcBef>
                <a:spcPts val="0"/>
              </a:spcBef>
              <a:spcAft>
                <a:spcPts val="800"/>
              </a:spcAft>
              <a:buClr>
                <a:srgbClr val="E35929"/>
              </a:buClr>
              <a:buFont typeface="Arial" panose="020B0604020202020204" pitchFamily="34" charset="0"/>
              <a:buNone/>
              <a:tabLst/>
              <a:defRPr sz="1400" kern="1200">
                <a:solidFill>
                  <a:schemeClr val="accent3"/>
                </a:solidFill>
                <a:latin typeface="+mn-lt"/>
                <a:ea typeface="+mn-ea"/>
                <a:cs typeface="Arial" panose="020B0604020202020204" pitchFamily="34" charset="0"/>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00" b="0" i="0" u="none" kern="1200">
                <a:solidFill>
                  <a:srgbClr val="4E4540"/>
                </a:solidFill>
                <a:latin typeface="+mn-lt"/>
                <a:ea typeface="+mn-ea"/>
                <a:cs typeface="Arial" panose="020B0604020202020204" pitchFamily="34" charset="0"/>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rgbClr val="4E4540"/>
                </a:solidFill>
                <a:latin typeface="+mn-lt"/>
                <a:ea typeface="+mn-ea"/>
                <a:cs typeface="Arial" panose="020B0604020202020204" pitchFamily="34" charset="0"/>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400" kern="1200">
                <a:solidFill>
                  <a:srgbClr val="4E4540"/>
                </a:solidFill>
                <a:latin typeface="+mn-lt"/>
                <a:ea typeface="+mn-ea"/>
                <a:cs typeface="Arial" panose="020B0604020202020204" pitchFamily="34" charset="0"/>
              </a:defRPr>
            </a:lvl4pPr>
            <a:lvl5pPr marL="1225489" indent="-234939" algn="l" defTabSz="609570" rtl="0" eaLnBrk="1" latinLnBrk="0" hangingPunct="1">
              <a:spcBef>
                <a:spcPct val="20000"/>
              </a:spcBef>
              <a:buClr>
                <a:schemeClr val="accent2"/>
              </a:buClr>
              <a:buFont typeface="Arial"/>
              <a:buChar char="»"/>
              <a:tabLst/>
              <a:defRPr sz="1400" kern="1200">
                <a:solidFill>
                  <a:schemeClr val="accent3"/>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r>
              <a:rPr lang="en-US" b="1" dirty="0"/>
              <a:t>Advance Directive</a:t>
            </a:r>
          </a:p>
        </p:txBody>
      </p:sp>
      <p:pic>
        <p:nvPicPr>
          <p:cNvPr id="7" name="Picture 6">
            <a:extLst>
              <a:ext uri="{FF2B5EF4-FFF2-40B4-BE49-F238E27FC236}">
                <a16:creationId xmlns:a16="http://schemas.microsoft.com/office/drawing/2014/main" id="{6FA9607D-3E0D-4739-8AAC-A31890ACA3D6}"/>
              </a:ext>
            </a:extLst>
          </p:cNvPr>
          <p:cNvPicPr>
            <a:picLocks noChangeAspect="1"/>
          </p:cNvPicPr>
          <p:nvPr/>
        </p:nvPicPr>
        <p:blipFill>
          <a:blip r:embed="rId2"/>
          <a:stretch>
            <a:fillRect/>
          </a:stretch>
        </p:blipFill>
        <p:spPr>
          <a:xfrm>
            <a:off x="720784" y="2009079"/>
            <a:ext cx="1485113" cy="1485113"/>
          </a:xfrm>
          <a:prstGeom prst="rect">
            <a:avLst/>
          </a:prstGeom>
        </p:spPr>
      </p:pic>
      <p:pic>
        <p:nvPicPr>
          <p:cNvPr id="2" name="Picture 1">
            <a:extLst>
              <a:ext uri="{FF2B5EF4-FFF2-40B4-BE49-F238E27FC236}">
                <a16:creationId xmlns:a16="http://schemas.microsoft.com/office/drawing/2014/main" id="{983AA185-4470-41D2-B1CA-8C14D5237828}"/>
              </a:ext>
            </a:extLst>
          </p:cNvPr>
          <p:cNvPicPr>
            <a:picLocks noChangeAspect="1"/>
          </p:cNvPicPr>
          <p:nvPr/>
        </p:nvPicPr>
        <p:blipFill>
          <a:blip r:embed="rId3"/>
          <a:stretch>
            <a:fillRect/>
          </a:stretch>
        </p:blipFill>
        <p:spPr>
          <a:xfrm>
            <a:off x="3444849" y="3494192"/>
            <a:ext cx="6992929" cy="2516587"/>
          </a:xfrm>
          <a:prstGeom prst="rect">
            <a:avLst/>
          </a:prstGeom>
        </p:spPr>
      </p:pic>
    </p:spTree>
    <p:extLst>
      <p:ext uri="{BB962C8B-B14F-4D97-AF65-F5344CB8AC3E}">
        <p14:creationId xmlns:p14="http://schemas.microsoft.com/office/powerpoint/2010/main" val="1196782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dirty="0"/>
              <a:t>Maternal/Newborn Fall Safety</a:t>
            </a:r>
          </a:p>
        </p:txBody>
      </p:sp>
      <p:sp>
        <p:nvSpPr>
          <p:cNvPr id="12" name="Footer Placeholder 11"/>
          <p:cNvSpPr>
            <a:spLocks noGrp="1"/>
          </p:cNvSpPr>
          <p:nvPr>
            <p:ph type="ftr" sz="quarter" idx="3"/>
          </p:nvPr>
        </p:nvSpPr>
        <p:spPr/>
        <p:txBody>
          <a:bodyPr/>
          <a:lstStyle/>
          <a:p>
            <a:r>
              <a:rPr lang="en-US" dirty="0">
                <a:cs typeface="Arial"/>
              </a:rPr>
              <a:t>Women’s and Children’s Services</a:t>
            </a:r>
          </a:p>
        </p:txBody>
      </p:sp>
      <p:sp>
        <p:nvSpPr>
          <p:cNvPr id="18" name="TextBox 17">
            <a:extLst>
              <a:ext uri="{FF2B5EF4-FFF2-40B4-BE49-F238E27FC236}">
                <a16:creationId xmlns:a16="http://schemas.microsoft.com/office/drawing/2014/main" id="{C432BEC9-E3F0-46B3-9C4D-5DF536F8FEC6}"/>
              </a:ext>
            </a:extLst>
          </p:cNvPr>
          <p:cNvSpPr txBox="1"/>
          <p:nvPr/>
        </p:nvSpPr>
        <p:spPr>
          <a:xfrm>
            <a:off x="2951442" y="1468720"/>
            <a:ext cx="9172259" cy="3920559"/>
          </a:xfrm>
          <a:prstGeom prst="rect">
            <a:avLst/>
          </a:prstGeom>
        </p:spPr>
        <p:txBody>
          <a:bodyPr vert="horz" wrap="square" lIns="91440" tIns="45720" rIns="91440" bIns="45720" rtlCol="0">
            <a:noAutofit/>
          </a:bodyPr>
          <a:lstStyle/>
          <a:p>
            <a:pPr marL="0" indent="0" algn="l">
              <a:spcBef>
                <a:spcPts val="0"/>
              </a:spcBef>
              <a:buFont typeface="Arial"/>
              <a:buNone/>
            </a:pPr>
            <a:r>
              <a:rPr lang="en-US" sz="2400" b="1" dirty="0">
                <a:solidFill>
                  <a:srgbClr val="001641"/>
                </a:solidFill>
                <a:latin typeface="Arial" panose="020B0604020202020204" pitchFamily="34" charset="0"/>
                <a:cs typeface="Arial" panose="020B0604020202020204" pitchFamily="34" charset="0"/>
              </a:rPr>
              <a:t>Rationale for Change:</a:t>
            </a:r>
          </a:p>
          <a:p>
            <a:pPr marL="285750" lvl="0" indent="-285750">
              <a:buFont typeface="Arial" panose="020B0604020202020204" pitchFamily="34" charset="0"/>
              <a:buChar char="•"/>
            </a:pPr>
            <a:r>
              <a:rPr lang="en-US" sz="2400" dirty="0"/>
              <a:t>Updated answers added to Maternal Risk factors for newborn drop/falls assessment. </a:t>
            </a:r>
          </a:p>
          <a:p>
            <a:pPr marL="285750" lvl="0" indent="-285750">
              <a:buFont typeface="Arial" panose="020B0604020202020204" pitchFamily="34" charset="0"/>
              <a:buChar char="•"/>
            </a:pPr>
            <a:r>
              <a:rPr lang="en-US" sz="2400" dirty="0"/>
              <a:t>Removal of Newborn and Maternal Fall Prevention</a:t>
            </a:r>
          </a:p>
          <a:p>
            <a:pPr marL="742950" lvl="1" indent="-285750">
              <a:buFont typeface="Arial" panose="020B0604020202020204" pitchFamily="34" charset="0"/>
              <a:buChar char="•"/>
            </a:pPr>
            <a:r>
              <a:rPr lang="en-US" sz="2400" dirty="0"/>
              <a:t>Standard of care</a:t>
            </a:r>
          </a:p>
          <a:p>
            <a:pPr marL="285750" indent="-285750">
              <a:buFont typeface="Arial" panose="020B0604020202020204" pitchFamily="34" charset="0"/>
              <a:buChar char="•"/>
            </a:pPr>
            <a:r>
              <a:rPr lang="en-US" sz="2400" dirty="0">
                <a:solidFill>
                  <a:srgbClr val="001641"/>
                </a:solidFill>
                <a:cs typeface="Arial" panose="020B0604020202020204" pitchFamily="34" charset="0"/>
              </a:rPr>
              <a:t>Newborn Fall Education will be removed from assessment </a:t>
            </a:r>
          </a:p>
          <a:p>
            <a:pPr marL="742950" lvl="1" indent="-285750">
              <a:buFont typeface="Arial" panose="020B0604020202020204" pitchFamily="34" charset="0"/>
              <a:buChar char="•"/>
            </a:pPr>
            <a:r>
              <a:rPr lang="en-US" sz="2400" dirty="0">
                <a:solidFill>
                  <a:srgbClr val="001641"/>
                </a:solidFill>
                <a:cs typeface="Arial" panose="020B0604020202020204" pitchFamily="34" charset="0"/>
              </a:rPr>
              <a:t>Documentation should be completed on the Teaching record.</a:t>
            </a:r>
            <a:endParaRPr lang="en-US" sz="2400" dirty="0"/>
          </a:p>
          <a:p>
            <a:pPr marL="285750" indent="-285750">
              <a:buFont typeface="Arial" panose="020B0604020202020204" pitchFamily="34" charset="0"/>
              <a:buChar char="•"/>
            </a:pPr>
            <a:r>
              <a:rPr lang="en-US" sz="2400" dirty="0"/>
              <a:t>Match Meditech documentation</a:t>
            </a:r>
          </a:p>
          <a:p>
            <a:pPr marL="285750" indent="-285750">
              <a:buFont typeface="Arial" panose="020B0604020202020204" pitchFamily="34" charset="0"/>
              <a:buChar char="•"/>
            </a:pPr>
            <a:r>
              <a:rPr lang="en-US" sz="2400" dirty="0">
                <a:solidFill>
                  <a:srgbClr val="001641"/>
                </a:solidFill>
                <a:cs typeface="Arial" panose="020B0604020202020204" pitchFamily="34" charset="0"/>
              </a:rPr>
              <a:t>Toolkit: </a:t>
            </a:r>
            <a:r>
              <a:rPr lang="en-US" sz="2400" dirty="0">
                <a:hlinkClick r:id="rId2"/>
              </a:rPr>
              <a:t>Toolkits and Guides - Women's and Children's Services - Atlas Connect (medcity.net)</a:t>
            </a:r>
            <a:endParaRPr lang="en-US" sz="2400" dirty="0"/>
          </a:p>
          <a:p>
            <a:endParaRPr lang="en-US" sz="2400" b="1" dirty="0">
              <a:solidFill>
                <a:srgbClr val="001641"/>
              </a:solidFill>
              <a:latin typeface="Arial" panose="020B0604020202020204" pitchFamily="34" charset="0"/>
              <a:cs typeface="Arial" panose="020B0604020202020204" pitchFamily="34" charset="0"/>
            </a:endParaRPr>
          </a:p>
          <a:p>
            <a:pPr marL="0" indent="0" algn="l">
              <a:spcBef>
                <a:spcPts val="0"/>
              </a:spcBef>
              <a:buFont typeface="Arial"/>
              <a:buNone/>
            </a:pPr>
            <a:endParaRPr lang="en-US" sz="2400" b="1" dirty="0">
              <a:solidFill>
                <a:srgbClr val="001641"/>
              </a:solidFill>
              <a:latin typeface="Arial" panose="020B0604020202020204" pitchFamily="34" charset="0"/>
              <a:cs typeface="Arial" panose="020B0604020202020204" pitchFamily="34" charset="0"/>
            </a:endParaRPr>
          </a:p>
        </p:txBody>
      </p:sp>
      <p:sp>
        <p:nvSpPr>
          <p:cNvPr id="9" name="Text Placeholder 6">
            <a:extLst>
              <a:ext uri="{FF2B5EF4-FFF2-40B4-BE49-F238E27FC236}">
                <a16:creationId xmlns:a16="http://schemas.microsoft.com/office/drawing/2014/main" id="{5E369FC2-B73D-4A63-AC26-BB9F7BC9CC64}"/>
              </a:ext>
            </a:extLst>
          </p:cNvPr>
          <p:cNvSpPr txBox="1">
            <a:spLocks/>
          </p:cNvSpPr>
          <p:nvPr/>
        </p:nvSpPr>
        <p:spPr>
          <a:xfrm>
            <a:off x="100228" y="3494192"/>
            <a:ext cx="2851214" cy="304800"/>
          </a:xfrm>
          <a:prstGeom prst="rect">
            <a:avLst/>
          </a:prstGeom>
        </p:spPr>
        <p:txBody>
          <a:bodyPr vert="horz" lIns="91440" tIns="45720" rIns="91440" bIns="45720" rtlCol="0">
            <a:noAutofit/>
          </a:bodyPr>
          <a:lstStyle>
            <a:lvl1pPr marL="0" indent="0" algn="ctr" defTabSz="609570" rtl="0" eaLnBrk="1" latinLnBrk="0" hangingPunct="1">
              <a:lnSpc>
                <a:spcPct val="110000"/>
              </a:lnSpc>
              <a:spcBef>
                <a:spcPts val="0"/>
              </a:spcBef>
              <a:spcAft>
                <a:spcPts val="800"/>
              </a:spcAft>
              <a:buClr>
                <a:srgbClr val="E35929"/>
              </a:buClr>
              <a:buFont typeface="Arial" panose="020B0604020202020204" pitchFamily="34" charset="0"/>
              <a:buNone/>
              <a:tabLst/>
              <a:defRPr sz="1400" kern="1200">
                <a:solidFill>
                  <a:schemeClr val="accent3"/>
                </a:solidFill>
                <a:latin typeface="+mn-lt"/>
                <a:ea typeface="+mn-ea"/>
                <a:cs typeface="Arial" panose="020B0604020202020204" pitchFamily="34" charset="0"/>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00" b="0" i="0" u="none" kern="1200">
                <a:solidFill>
                  <a:srgbClr val="4E4540"/>
                </a:solidFill>
                <a:latin typeface="+mn-lt"/>
                <a:ea typeface="+mn-ea"/>
                <a:cs typeface="Arial" panose="020B0604020202020204" pitchFamily="34" charset="0"/>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rgbClr val="4E4540"/>
                </a:solidFill>
                <a:latin typeface="+mn-lt"/>
                <a:ea typeface="+mn-ea"/>
                <a:cs typeface="Arial" panose="020B0604020202020204" pitchFamily="34" charset="0"/>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400" kern="1200">
                <a:solidFill>
                  <a:srgbClr val="4E4540"/>
                </a:solidFill>
                <a:latin typeface="+mn-lt"/>
                <a:ea typeface="+mn-ea"/>
                <a:cs typeface="Arial" panose="020B0604020202020204" pitchFamily="34" charset="0"/>
              </a:defRPr>
            </a:lvl4pPr>
            <a:lvl5pPr marL="1225489" indent="-234939" algn="l" defTabSz="609570" rtl="0" eaLnBrk="1" latinLnBrk="0" hangingPunct="1">
              <a:spcBef>
                <a:spcPct val="20000"/>
              </a:spcBef>
              <a:buClr>
                <a:schemeClr val="accent2"/>
              </a:buClr>
              <a:buFont typeface="Arial"/>
              <a:buChar char="»"/>
              <a:tabLst/>
              <a:defRPr sz="1400" kern="1200">
                <a:solidFill>
                  <a:schemeClr val="accent3"/>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r>
              <a:rPr lang="en-US" b="1" dirty="0"/>
              <a:t>Maternal/Newborn Fall Safety</a:t>
            </a:r>
          </a:p>
        </p:txBody>
      </p:sp>
      <p:pic>
        <p:nvPicPr>
          <p:cNvPr id="7" name="Picture 6">
            <a:extLst>
              <a:ext uri="{FF2B5EF4-FFF2-40B4-BE49-F238E27FC236}">
                <a16:creationId xmlns:a16="http://schemas.microsoft.com/office/drawing/2014/main" id="{6FA9607D-3E0D-4739-8AAC-A31890ACA3D6}"/>
              </a:ext>
            </a:extLst>
          </p:cNvPr>
          <p:cNvPicPr>
            <a:picLocks noChangeAspect="1"/>
          </p:cNvPicPr>
          <p:nvPr/>
        </p:nvPicPr>
        <p:blipFill>
          <a:blip r:embed="rId3"/>
          <a:stretch>
            <a:fillRect/>
          </a:stretch>
        </p:blipFill>
        <p:spPr>
          <a:xfrm>
            <a:off x="720784" y="2009079"/>
            <a:ext cx="1485113" cy="1485113"/>
          </a:xfrm>
          <a:prstGeom prst="rect">
            <a:avLst/>
          </a:prstGeom>
        </p:spPr>
      </p:pic>
    </p:spTree>
    <p:extLst>
      <p:ext uri="{BB962C8B-B14F-4D97-AF65-F5344CB8AC3E}">
        <p14:creationId xmlns:p14="http://schemas.microsoft.com/office/powerpoint/2010/main" val="966532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3227"/>
            <a:ext cx="10972800" cy="1082439"/>
          </a:xfrm>
        </p:spPr>
        <p:txBody>
          <a:bodyPr anchor="ctr">
            <a:normAutofit/>
          </a:bodyPr>
          <a:lstStyle/>
          <a:p>
            <a:r>
              <a:rPr lang="en-US" sz="2800" dirty="0">
                <a:solidFill>
                  <a:schemeClr val="accent2"/>
                </a:solidFill>
              </a:rPr>
              <a:t>What will change in CPN:</a:t>
            </a:r>
            <a:endParaRPr lang="en-US" sz="2800" dirty="0">
              <a:cs typeface="Georgia"/>
            </a:endParaRPr>
          </a:p>
        </p:txBody>
      </p:sp>
      <p:sp>
        <p:nvSpPr>
          <p:cNvPr id="4" name="Footer Placeholder 3"/>
          <p:cNvSpPr>
            <a:spLocks noGrp="1"/>
          </p:cNvSpPr>
          <p:nvPr>
            <p:ph type="ftr" sz="quarter" idx="3"/>
          </p:nvPr>
        </p:nvSpPr>
        <p:spPr/>
        <p:txBody>
          <a:bodyPr/>
          <a:lstStyle/>
          <a:p>
            <a:r>
              <a:rPr lang="en-US" dirty="0">
                <a:cs typeface="Arial"/>
              </a:rPr>
              <a:t>Women’s and Children’s Services</a:t>
            </a:r>
          </a:p>
        </p:txBody>
      </p:sp>
      <p:sp>
        <p:nvSpPr>
          <p:cNvPr id="5" name="Content Placeholder 1"/>
          <p:cNvSpPr txBox="1">
            <a:spLocks/>
          </p:cNvSpPr>
          <p:nvPr/>
        </p:nvSpPr>
        <p:spPr>
          <a:xfrm>
            <a:off x="221702" y="787940"/>
            <a:ext cx="5285362" cy="2256647"/>
          </a:xfrm>
          <a:prstGeom prst="rect">
            <a:avLst/>
          </a:prstGeom>
          <a:solidFill>
            <a:schemeClr val="bg1">
              <a:lumMod val="95000"/>
            </a:schemeClr>
          </a:solidFill>
          <a:ln w="3175" cap="flat" cmpd="sng" algn="ctr">
            <a:solidFill>
              <a:schemeClr val="accent3"/>
            </a:solidFill>
            <a:prstDash val="dash"/>
          </a:ln>
        </p:spPr>
        <p:style>
          <a:lnRef idx="2">
            <a:schemeClr val="accent3"/>
          </a:lnRef>
          <a:fillRef idx="1">
            <a:schemeClr val="lt1"/>
          </a:fillRef>
          <a:effectRef idx="0">
            <a:schemeClr val="accent3"/>
          </a:effectRef>
          <a:fontRef idx="minor">
            <a:schemeClr val="dk1"/>
          </a:fontRef>
        </p:style>
        <p:txBody>
          <a:bodyPr anchor="ctr"/>
          <a:lstStyle>
            <a:lvl1pPr marL="311135" indent="-311135" algn="l" defTabSz="609570" rtl="0" eaLnBrk="1" latinLnBrk="0" hangingPunct="1">
              <a:lnSpc>
                <a:spcPct val="110000"/>
              </a:lnSpc>
              <a:spcBef>
                <a:spcPts val="0"/>
              </a:spcBef>
              <a:spcAft>
                <a:spcPts val="800"/>
              </a:spcAft>
              <a:buClr>
                <a:srgbClr val="E35929"/>
              </a:buClr>
              <a:buFont typeface="Arial" panose="020B0604020202020204" pitchFamily="34" charset="0"/>
              <a:buChar char="•"/>
              <a:tabLst/>
              <a:defRPr sz="2133" b="0" kern="1200">
                <a:solidFill>
                  <a:schemeClr val="dk1"/>
                </a:solidFill>
                <a:latin typeface="+mn-lt"/>
                <a:ea typeface="+mn-ea"/>
                <a:cs typeface="+mn-cs"/>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67" kern="1200">
                <a:solidFill>
                  <a:schemeClr val="dk1"/>
                </a:solidFill>
                <a:latin typeface="+mn-lt"/>
                <a:ea typeface="+mn-ea"/>
                <a:cs typeface="+mn-cs"/>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chemeClr val="dk1"/>
                </a:solidFill>
                <a:latin typeface="+mn-lt"/>
                <a:ea typeface="+mn-ea"/>
                <a:cs typeface="+mn-cs"/>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333" kern="1200">
                <a:solidFill>
                  <a:schemeClr val="dk1"/>
                </a:solidFill>
                <a:latin typeface="+mn-lt"/>
                <a:ea typeface="+mn-ea"/>
                <a:cs typeface="+mn-cs"/>
              </a:defRPr>
            </a:lvl4pPr>
            <a:lvl5pPr marL="1227605" indent="-226473" algn="l" defTabSz="609570" rtl="0" eaLnBrk="1" latinLnBrk="0" hangingPunct="1">
              <a:spcBef>
                <a:spcPct val="20000"/>
              </a:spcBef>
              <a:buClr>
                <a:schemeClr val="accent2"/>
              </a:buClr>
              <a:buFont typeface="Arial"/>
              <a:buChar char="»"/>
              <a:tabLst/>
              <a:defRPr sz="1333" kern="1200">
                <a:solidFill>
                  <a:schemeClr val="dk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dk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dk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dk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dk1"/>
                </a:solidFill>
                <a:latin typeface="+mn-lt"/>
                <a:ea typeface="+mn-ea"/>
                <a:cs typeface="+mn-cs"/>
              </a:defRPr>
            </a:lvl9pPr>
          </a:lstStyle>
          <a:p>
            <a:r>
              <a:rPr lang="en-US" sz="2000" dirty="0"/>
              <a:t>Maternal Risk Factors will have additional available answers</a:t>
            </a:r>
          </a:p>
          <a:p>
            <a:r>
              <a:rPr lang="en-US" sz="2000" dirty="0">
                <a:solidFill>
                  <a:srgbClr val="03173E"/>
                </a:solidFill>
                <a:latin typeface="Arial" panose="020B0604020202020204" pitchFamily="34" charset="0"/>
                <a:cs typeface="Arial" panose="020B0604020202020204" pitchFamily="34" charset="0"/>
              </a:rPr>
              <a:t>Will calculate maternal/newborn risk for drop or fall: No Risk or At Risk</a:t>
            </a:r>
          </a:p>
          <a:p>
            <a:endParaRPr lang="en-US" sz="2000" dirty="0"/>
          </a:p>
          <a:p>
            <a:pPr marL="76196" indent="0">
              <a:buNone/>
            </a:pPr>
            <a:endParaRPr lang="en-US" sz="2000" b="1" dirty="0">
              <a:solidFill>
                <a:schemeClr val="accent2"/>
              </a:solidFill>
            </a:endParaRPr>
          </a:p>
        </p:txBody>
      </p:sp>
      <p:pic>
        <p:nvPicPr>
          <p:cNvPr id="8" name="Picture 7">
            <a:extLst>
              <a:ext uri="{FF2B5EF4-FFF2-40B4-BE49-F238E27FC236}">
                <a16:creationId xmlns:a16="http://schemas.microsoft.com/office/drawing/2014/main" id="{8BEE6C66-BA07-45DB-B1A8-11E5125585A8}"/>
              </a:ext>
            </a:extLst>
          </p:cNvPr>
          <p:cNvPicPr>
            <a:picLocks noChangeAspect="1"/>
          </p:cNvPicPr>
          <p:nvPr/>
        </p:nvPicPr>
        <p:blipFill>
          <a:blip r:embed="rId2"/>
          <a:stretch>
            <a:fillRect/>
          </a:stretch>
        </p:blipFill>
        <p:spPr>
          <a:xfrm>
            <a:off x="3246786" y="2200258"/>
            <a:ext cx="8543138" cy="3954305"/>
          </a:xfrm>
          <a:prstGeom prst="rect">
            <a:avLst/>
          </a:prstGeom>
        </p:spPr>
      </p:pic>
    </p:spTree>
    <p:extLst>
      <p:ext uri="{BB962C8B-B14F-4D97-AF65-F5344CB8AC3E}">
        <p14:creationId xmlns:p14="http://schemas.microsoft.com/office/powerpoint/2010/main" val="1181375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7296" y="3048516"/>
            <a:ext cx="10158560" cy="1692872"/>
          </a:xfrm>
        </p:spPr>
        <p:txBody>
          <a:bodyPr/>
          <a:lstStyle/>
          <a:p>
            <a:r>
              <a:rPr lang="en-US" dirty="0"/>
              <a:t>Neonatal</a:t>
            </a:r>
          </a:p>
        </p:txBody>
      </p:sp>
      <p:sp>
        <p:nvSpPr>
          <p:cNvPr id="4" name="Text Placeholder 3"/>
          <p:cNvSpPr>
            <a:spLocks noGrp="1"/>
          </p:cNvSpPr>
          <p:nvPr>
            <p:ph type="body" sz="quarter" idx="11"/>
          </p:nvPr>
        </p:nvSpPr>
        <p:spPr>
          <a:xfrm>
            <a:off x="627296" y="4741388"/>
            <a:ext cx="4548716" cy="793138"/>
          </a:xfrm>
        </p:spPr>
        <p:txBody>
          <a:bodyPr/>
          <a:lstStyle/>
          <a:p>
            <a:r>
              <a:rPr lang="en-US" dirty="0"/>
              <a:t>Nursery and NICU</a:t>
            </a:r>
          </a:p>
        </p:txBody>
      </p:sp>
      <p:sp>
        <p:nvSpPr>
          <p:cNvPr id="5" name="Footer Placeholder 3"/>
          <p:cNvSpPr txBox="1">
            <a:spLocks/>
          </p:cNvSpPr>
          <p:nvPr/>
        </p:nvSpPr>
        <p:spPr>
          <a:xfrm>
            <a:off x="986507" y="6295496"/>
            <a:ext cx="4520557" cy="24384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cs typeface="Arial"/>
              </a:rPr>
              <a:t>Women’s and Children’s Services</a:t>
            </a:r>
          </a:p>
        </p:txBody>
      </p:sp>
    </p:spTree>
    <p:extLst>
      <p:ext uri="{BB962C8B-B14F-4D97-AF65-F5344CB8AC3E}">
        <p14:creationId xmlns:p14="http://schemas.microsoft.com/office/powerpoint/2010/main" val="2104236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dirty="0"/>
              <a:t>NICU Airway Type Outbound</a:t>
            </a:r>
          </a:p>
        </p:txBody>
      </p:sp>
      <p:sp>
        <p:nvSpPr>
          <p:cNvPr id="12" name="Footer Placeholder 11"/>
          <p:cNvSpPr>
            <a:spLocks noGrp="1"/>
          </p:cNvSpPr>
          <p:nvPr>
            <p:ph type="ftr" sz="quarter" idx="3"/>
          </p:nvPr>
        </p:nvSpPr>
        <p:spPr/>
        <p:txBody>
          <a:bodyPr/>
          <a:lstStyle/>
          <a:p>
            <a:r>
              <a:rPr lang="en-US" dirty="0">
                <a:cs typeface="Arial"/>
              </a:rPr>
              <a:t>Women’s and Children’s Services</a:t>
            </a:r>
          </a:p>
        </p:txBody>
      </p:sp>
      <p:sp>
        <p:nvSpPr>
          <p:cNvPr id="18" name="TextBox 17">
            <a:extLst>
              <a:ext uri="{FF2B5EF4-FFF2-40B4-BE49-F238E27FC236}">
                <a16:creationId xmlns:a16="http://schemas.microsoft.com/office/drawing/2014/main" id="{C432BEC9-E3F0-46B3-9C4D-5DF536F8FEC6}"/>
              </a:ext>
            </a:extLst>
          </p:cNvPr>
          <p:cNvSpPr txBox="1"/>
          <p:nvPr/>
        </p:nvSpPr>
        <p:spPr>
          <a:xfrm>
            <a:off x="2826453" y="1779850"/>
            <a:ext cx="9172259" cy="3428683"/>
          </a:xfrm>
          <a:prstGeom prst="rect">
            <a:avLst/>
          </a:prstGeom>
        </p:spPr>
        <p:txBody>
          <a:bodyPr vert="horz" wrap="square" lIns="91440" tIns="45720" rIns="91440" bIns="45720" rtlCol="0">
            <a:noAutofit/>
          </a:bodyPr>
          <a:lstStyle/>
          <a:p>
            <a:pPr marL="0" indent="0" algn="l">
              <a:spcBef>
                <a:spcPts val="0"/>
              </a:spcBef>
              <a:buFont typeface="Arial"/>
              <a:buNone/>
            </a:pPr>
            <a:r>
              <a:rPr lang="en-US" sz="2400" b="1" dirty="0">
                <a:solidFill>
                  <a:srgbClr val="001641"/>
                </a:solidFill>
                <a:latin typeface="Arial" panose="020B0604020202020204" pitchFamily="34" charset="0"/>
                <a:cs typeface="Arial" panose="020B0604020202020204" pitchFamily="34" charset="0"/>
              </a:rPr>
              <a:t>Rationale for Change:</a:t>
            </a:r>
          </a:p>
          <a:p>
            <a:pPr marL="285750" lvl="0" indent="-285750">
              <a:buFont typeface="Arial" panose="020B0604020202020204" pitchFamily="34" charset="0"/>
              <a:buChar char="•"/>
            </a:pPr>
            <a:r>
              <a:rPr lang="en-US" sz="2400" dirty="0"/>
              <a:t>When documentation is entered for NICU Airway type and NICU airway type other it will be sent to Meditech. </a:t>
            </a:r>
          </a:p>
          <a:p>
            <a:pPr marL="285750" lvl="0" indent="-285750">
              <a:buFont typeface="Arial" panose="020B0604020202020204" pitchFamily="34" charset="0"/>
              <a:buChar char="•"/>
            </a:pPr>
            <a:endParaRPr lang="en-US" sz="2400" dirty="0"/>
          </a:p>
          <a:p>
            <a:r>
              <a:rPr lang="en-US" sz="2400" b="1" dirty="0">
                <a:solidFill>
                  <a:srgbClr val="001641"/>
                </a:solidFill>
                <a:latin typeface="Arial" panose="020B0604020202020204" pitchFamily="34" charset="0"/>
                <a:cs typeface="Arial" panose="020B0604020202020204" pitchFamily="34" charset="0"/>
              </a:rPr>
              <a:t>What will change in CPN:</a:t>
            </a:r>
          </a:p>
          <a:p>
            <a:pPr marL="342900" indent="-342900">
              <a:buFont typeface="Arial" panose="020B0604020202020204" pitchFamily="34" charset="0"/>
              <a:buChar char="•"/>
            </a:pPr>
            <a:r>
              <a:rPr lang="en-US" sz="2400" dirty="0">
                <a:solidFill>
                  <a:srgbClr val="001641"/>
                </a:solidFill>
                <a:latin typeface="Arial" panose="020B0604020202020204" pitchFamily="34" charset="0"/>
                <a:cs typeface="Arial" panose="020B0604020202020204" pitchFamily="34" charset="0"/>
              </a:rPr>
              <a:t>Under the down tab &gt; Outbound MU audit chart will include NICU Airway type and NICU airway type other. Updated to include all outbounded items to Meditech for Nursery and NICU.   </a:t>
            </a:r>
          </a:p>
        </p:txBody>
      </p:sp>
      <p:sp>
        <p:nvSpPr>
          <p:cNvPr id="9" name="Text Placeholder 6">
            <a:extLst>
              <a:ext uri="{FF2B5EF4-FFF2-40B4-BE49-F238E27FC236}">
                <a16:creationId xmlns:a16="http://schemas.microsoft.com/office/drawing/2014/main" id="{5E369FC2-B73D-4A63-AC26-BB9F7BC9CC64}"/>
              </a:ext>
            </a:extLst>
          </p:cNvPr>
          <p:cNvSpPr txBox="1">
            <a:spLocks/>
          </p:cNvSpPr>
          <p:nvPr/>
        </p:nvSpPr>
        <p:spPr>
          <a:xfrm>
            <a:off x="100228" y="3494192"/>
            <a:ext cx="2851214" cy="304800"/>
          </a:xfrm>
          <a:prstGeom prst="rect">
            <a:avLst/>
          </a:prstGeom>
        </p:spPr>
        <p:txBody>
          <a:bodyPr vert="horz" lIns="91440" tIns="45720" rIns="91440" bIns="45720" rtlCol="0">
            <a:noAutofit/>
          </a:bodyPr>
          <a:lstStyle>
            <a:lvl1pPr marL="0" indent="0" algn="ctr" defTabSz="609570" rtl="0" eaLnBrk="1" latinLnBrk="0" hangingPunct="1">
              <a:lnSpc>
                <a:spcPct val="110000"/>
              </a:lnSpc>
              <a:spcBef>
                <a:spcPts val="0"/>
              </a:spcBef>
              <a:spcAft>
                <a:spcPts val="800"/>
              </a:spcAft>
              <a:buClr>
                <a:srgbClr val="E35929"/>
              </a:buClr>
              <a:buFont typeface="Arial" panose="020B0604020202020204" pitchFamily="34" charset="0"/>
              <a:buNone/>
              <a:tabLst/>
              <a:defRPr sz="1400" kern="1200">
                <a:solidFill>
                  <a:schemeClr val="accent3"/>
                </a:solidFill>
                <a:latin typeface="+mn-lt"/>
                <a:ea typeface="+mn-ea"/>
                <a:cs typeface="Arial" panose="020B0604020202020204" pitchFamily="34" charset="0"/>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00" b="0" i="0" u="none" kern="1200">
                <a:solidFill>
                  <a:srgbClr val="4E4540"/>
                </a:solidFill>
                <a:latin typeface="+mn-lt"/>
                <a:ea typeface="+mn-ea"/>
                <a:cs typeface="Arial" panose="020B0604020202020204" pitchFamily="34" charset="0"/>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rgbClr val="4E4540"/>
                </a:solidFill>
                <a:latin typeface="+mn-lt"/>
                <a:ea typeface="+mn-ea"/>
                <a:cs typeface="Arial" panose="020B0604020202020204" pitchFamily="34" charset="0"/>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400" kern="1200">
                <a:solidFill>
                  <a:srgbClr val="4E4540"/>
                </a:solidFill>
                <a:latin typeface="+mn-lt"/>
                <a:ea typeface="+mn-ea"/>
                <a:cs typeface="Arial" panose="020B0604020202020204" pitchFamily="34" charset="0"/>
              </a:defRPr>
            </a:lvl4pPr>
            <a:lvl5pPr marL="1225489" indent="-234939" algn="l" defTabSz="609570" rtl="0" eaLnBrk="1" latinLnBrk="0" hangingPunct="1">
              <a:spcBef>
                <a:spcPct val="20000"/>
              </a:spcBef>
              <a:buClr>
                <a:schemeClr val="accent2"/>
              </a:buClr>
              <a:buFont typeface="Arial"/>
              <a:buChar char="»"/>
              <a:tabLst/>
              <a:defRPr sz="1400" kern="1200">
                <a:solidFill>
                  <a:schemeClr val="accent3"/>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r>
              <a:rPr lang="en-US" b="1" dirty="0"/>
              <a:t>Outbound – NICU Airway Type</a:t>
            </a:r>
          </a:p>
        </p:txBody>
      </p:sp>
      <p:pic>
        <p:nvPicPr>
          <p:cNvPr id="7" name="Picture 6">
            <a:extLst>
              <a:ext uri="{FF2B5EF4-FFF2-40B4-BE49-F238E27FC236}">
                <a16:creationId xmlns:a16="http://schemas.microsoft.com/office/drawing/2014/main" id="{6FA9607D-3E0D-4739-8AAC-A31890ACA3D6}"/>
              </a:ext>
            </a:extLst>
          </p:cNvPr>
          <p:cNvPicPr>
            <a:picLocks noChangeAspect="1"/>
          </p:cNvPicPr>
          <p:nvPr/>
        </p:nvPicPr>
        <p:blipFill>
          <a:blip r:embed="rId2"/>
          <a:stretch>
            <a:fillRect/>
          </a:stretch>
        </p:blipFill>
        <p:spPr>
          <a:xfrm>
            <a:off x="720784" y="2009079"/>
            <a:ext cx="1485113" cy="1485113"/>
          </a:xfrm>
          <a:prstGeom prst="rect">
            <a:avLst/>
          </a:prstGeom>
        </p:spPr>
      </p:pic>
    </p:spTree>
    <p:extLst>
      <p:ext uri="{BB962C8B-B14F-4D97-AF65-F5344CB8AC3E}">
        <p14:creationId xmlns:p14="http://schemas.microsoft.com/office/powerpoint/2010/main" val="2348664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dirty="0"/>
              <a:t>Newborn Sepsis Calculator URL</a:t>
            </a:r>
          </a:p>
        </p:txBody>
      </p:sp>
      <p:sp>
        <p:nvSpPr>
          <p:cNvPr id="12" name="Footer Placeholder 11"/>
          <p:cNvSpPr>
            <a:spLocks noGrp="1"/>
          </p:cNvSpPr>
          <p:nvPr>
            <p:ph type="ftr" sz="quarter" idx="3"/>
          </p:nvPr>
        </p:nvSpPr>
        <p:spPr/>
        <p:txBody>
          <a:bodyPr/>
          <a:lstStyle/>
          <a:p>
            <a:r>
              <a:rPr lang="en-US" dirty="0">
                <a:cs typeface="Arial"/>
              </a:rPr>
              <a:t>Women’s and Children’s Services</a:t>
            </a:r>
          </a:p>
        </p:txBody>
      </p:sp>
      <p:sp>
        <p:nvSpPr>
          <p:cNvPr id="18" name="TextBox 17">
            <a:extLst>
              <a:ext uri="{FF2B5EF4-FFF2-40B4-BE49-F238E27FC236}">
                <a16:creationId xmlns:a16="http://schemas.microsoft.com/office/drawing/2014/main" id="{C432BEC9-E3F0-46B3-9C4D-5DF536F8FEC6}"/>
              </a:ext>
            </a:extLst>
          </p:cNvPr>
          <p:cNvSpPr txBox="1"/>
          <p:nvPr/>
        </p:nvSpPr>
        <p:spPr>
          <a:xfrm>
            <a:off x="2919513" y="1413257"/>
            <a:ext cx="9172259" cy="3901103"/>
          </a:xfrm>
          <a:prstGeom prst="rect">
            <a:avLst/>
          </a:prstGeom>
        </p:spPr>
        <p:txBody>
          <a:bodyPr vert="horz" wrap="square" lIns="91440" tIns="45720" rIns="91440" bIns="45720" rtlCol="0">
            <a:noAutofit/>
          </a:bodyPr>
          <a:lstStyle/>
          <a:p>
            <a:pPr marL="0" indent="0" algn="l">
              <a:spcBef>
                <a:spcPts val="0"/>
              </a:spcBef>
              <a:buFont typeface="Arial"/>
              <a:buNone/>
            </a:pPr>
            <a:r>
              <a:rPr lang="en-US" sz="2400" b="1" dirty="0">
                <a:solidFill>
                  <a:srgbClr val="001641"/>
                </a:solidFill>
                <a:latin typeface="Arial" panose="020B0604020202020204" pitchFamily="34" charset="0"/>
                <a:cs typeface="Arial" panose="020B0604020202020204" pitchFamily="34" charset="0"/>
              </a:rPr>
              <a:t>Rationale for Change:</a:t>
            </a:r>
          </a:p>
          <a:p>
            <a:pPr marL="285750" lvl="0" indent="-285750">
              <a:buFont typeface="Arial" panose="020B0604020202020204" pitchFamily="34" charset="0"/>
              <a:buChar char="•"/>
            </a:pPr>
            <a:r>
              <a:rPr lang="en-US" sz="2400" dirty="0"/>
              <a:t>The current Newborn Sepsis Calculator website is not secure and is not working. </a:t>
            </a:r>
          </a:p>
          <a:p>
            <a:pPr marL="285750" lvl="0" indent="-285750">
              <a:buFont typeface="Arial" panose="020B0604020202020204" pitchFamily="34" charset="0"/>
              <a:buChar char="•"/>
            </a:pPr>
            <a:r>
              <a:rPr lang="en-US" sz="2400" dirty="0"/>
              <a:t>Approval to update to the Kaiser Newborn Sepsis Calculator: </a:t>
            </a:r>
            <a:r>
              <a:rPr lang="en-US" sz="2400" u="sng" dirty="0">
                <a:hlinkClick r:id="rId2"/>
              </a:rPr>
              <a:t>https://neonatalsepsiscalculator.kaiserpermanente.org/</a:t>
            </a:r>
            <a:endParaRPr lang="en-US" sz="2400" u="sng" dirty="0"/>
          </a:p>
          <a:p>
            <a:pPr marL="285750" indent="-285750">
              <a:buFont typeface="Arial" panose="020B0604020202020204" pitchFamily="34" charset="0"/>
              <a:buChar char="•"/>
            </a:pPr>
            <a:r>
              <a:rPr lang="en-US" sz="2400" dirty="0"/>
              <a:t>End Users should consult with NICU Medical Director to determine Incidence of Early Onset Sepsis</a:t>
            </a:r>
          </a:p>
          <a:p>
            <a:pPr marL="285750" lvl="0" indent="-285750">
              <a:buFont typeface="Arial" panose="020B0604020202020204" pitchFamily="34" charset="0"/>
              <a:buChar char="•"/>
            </a:pPr>
            <a:endParaRPr lang="en-US" sz="2400" dirty="0"/>
          </a:p>
          <a:p>
            <a:pPr marL="285750" lvl="0" indent="-285750">
              <a:buFont typeface="Arial" panose="020B0604020202020204" pitchFamily="34" charset="0"/>
              <a:buChar char="•"/>
            </a:pPr>
            <a:endParaRPr lang="en-US" sz="2400" dirty="0"/>
          </a:p>
          <a:p>
            <a:r>
              <a:rPr lang="en-US" sz="2400" b="1" dirty="0">
                <a:solidFill>
                  <a:srgbClr val="001641"/>
                </a:solidFill>
                <a:latin typeface="Arial" panose="020B0604020202020204" pitchFamily="34" charset="0"/>
                <a:cs typeface="Arial" panose="020B0604020202020204" pitchFamily="34" charset="0"/>
              </a:rPr>
              <a:t>What will change in CPN:</a:t>
            </a:r>
          </a:p>
        </p:txBody>
      </p:sp>
      <p:sp>
        <p:nvSpPr>
          <p:cNvPr id="9" name="Text Placeholder 6">
            <a:extLst>
              <a:ext uri="{FF2B5EF4-FFF2-40B4-BE49-F238E27FC236}">
                <a16:creationId xmlns:a16="http://schemas.microsoft.com/office/drawing/2014/main" id="{5E369FC2-B73D-4A63-AC26-BB9F7BC9CC64}"/>
              </a:ext>
            </a:extLst>
          </p:cNvPr>
          <p:cNvSpPr txBox="1">
            <a:spLocks/>
          </p:cNvSpPr>
          <p:nvPr/>
        </p:nvSpPr>
        <p:spPr>
          <a:xfrm>
            <a:off x="100228" y="3494191"/>
            <a:ext cx="2851214" cy="595485"/>
          </a:xfrm>
          <a:prstGeom prst="rect">
            <a:avLst/>
          </a:prstGeom>
        </p:spPr>
        <p:txBody>
          <a:bodyPr vert="horz" lIns="91440" tIns="45720" rIns="91440" bIns="45720" rtlCol="0">
            <a:noAutofit/>
          </a:bodyPr>
          <a:lstStyle>
            <a:lvl1pPr marL="0" indent="0" algn="ctr" defTabSz="609570" rtl="0" eaLnBrk="1" latinLnBrk="0" hangingPunct="1">
              <a:lnSpc>
                <a:spcPct val="110000"/>
              </a:lnSpc>
              <a:spcBef>
                <a:spcPts val="0"/>
              </a:spcBef>
              <a:spcAft>
                <a:spcPts val="800"/>
              </a:spcAft>
              <a:buClr>
                <a:srgbClr val="E35929"/>
              </a:buClr>
              <a:buFont typeface="Arial" panose="020B0604020202020204" pitchFamily="34" charset="0"/>
              <a:buNone/>
              <a:tabLst/>
              <a:defRPr sz="1400" kern="1200">
                <a:solidFill>
                  <a:schemeClr val="accent3"/>
                </a:solidFill>
                <a:latin typeface="+mn-lt"/>
                <a:ea typeface="+mn-ea"/>
                <a:cs typeface="Arial" panose="020B0604020202020204" pitchFamily="34" charset="0"/>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00" b="0" i="0" u="none" kern="1200">
                <a:solidFill>
                  <a:srgbClr val="4E4540"/>
                </a:solidFill>
                <a:latin typeface="+mn-lt"/>
                <a:ea typeface="+mn-ea"/>
                <a:cs typeface="Arial" panose="020B0604020202020204" pitchFamily="34" charset="0"/>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rgbClr val="4E4540"/>
                </a:solidFill>
                <a:latin typeface="+mn-lt"/>
                <a:ea typeface="+mn-ea"/>
                <a:cs typeface="Arial" panose="020B0604020202020204" pitchFamily="34" charset="0"/>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400" kern="1200">
                <a:solidFill>
                  <a:srgbClr val="4E4540"/>
                </a:solidFill>
                <a:latin typeface="+mn-lt"/>
                <a:ea typeface="+mn-ea"/>
                <a:cs typeface="Arial" panose="020B0604020202020204" pitchFamily="34" charset="0"/>
              </a:defRPr>
            </a:lvl4pPr>
            <a:lvl5pPr marL="1225489" indent="-234939" algn="l" defTabSz="609570" rtl="0" eaLnBrk="1" latinLnBrk="0" hangingPunct="1">
              <a:spcBef>
                <a:spcPct val="20000"/>
              </a:spcBef>
              <a:buClr>
                <a:schemeClr val="accent2"/>
              </a:buClr>
              <a:buFont typeface="Arial"/>
              <a:buChar char="»"/>
              <a:tabLst/>
              <a:defRPr sz="1400" kern="1200">
                <a:solidFill>
                  <a:schemeClr val="accent3"/>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r>
              <a:rPr lang="en-US" b="1" dirty="0"/>
              <a:t>Newborn Sepsis Calculator URL</a:t>
            </a:r>
          </a:p>
        </p:txBody>
      </p:sp>
      <p:pic>
        <p:nvPicPr>
          <p:cNvPr id="11" name="Picture 10">
            <a:extLst>
              <a:ext uri="{FF2B5EF4-FFF2-40B4-BE49-F238E27FC236}">
                <a16:creationId xmlns:a16="http://schemas.microsoft.com/office/drawing/2014/main" id="{6C42E181-BE54-426C-88DD-0E3D21393D09}"/>
              </a:ext>
            </a:extLst>
          </p:cNvPr>
          <p:cNvPicPr>
            <a:picLocks noChangeAspect="1"/>
          </p:cNvPicPr>
          <p:nvPr/>
        </p:nvPicPr>
        <p:blipFill>
          <a:blip r:embed="rId3"/>
          <a:stretch>
            <a:fillRect/>
          </a:stretch>
        </p:blipFill>
        <p:spPr>
          <a:xfrm>
            <a:off x="609600" y="2011740"/>
            <a:ext cx="1637489" cy="1637489"/>
          </a:xfrm>
          <a:prstGeom prst="rect">
            <a:avLst/>
          </a:prstGeom>
        </p:spPr>
      </p:pic>
      <p:pic>
        <p:nvPicPr>
          <p:cNvPr id="2" name="Picture 1">
            <a:extLst>
              <a:ext uri="{FF2B5EF4-FFF2-40B4-BE49-F238E27FC236}">
                <a16:creationId xmlns:a16="http://schemas.microsoft.com/office/drawing/2014/main" id="{8EFCED8D-50AD-4A53-8A2E-40187612A20A}"/>
              </a:ext>
            </a:extLst>
          </p:cNvPr>
          <p:cNvPicPr>
            <a:picLocks noChangeAspect="1"/>
          </p:cNvPicPr>
          <p:nvPr/>
        </p:nvPicPr>
        <p:blipFill>
          <a:blip r:embed="rId4"/>
          <a:stretch>
            <a:fillRect/>
          </a:stretch>
        </p:blipFill>
        <p:spPr>
          <a:xfrm>
            <a:off x="6890008" y="4104746"/>
            <a:ext cx="3888240" cy="2067366"/>
          </a:xfrm>
          <a:prstGeom prst="rect">
            <a:avLst/>
          </a:prstGeom>
        </p:spPr>
      </p:pic>
    </p:spTree>
    <p:extLst>
      <p:ext uri="{BB962C8B-B14F-4D97-AF65-F5344CB8AC3E}">
        <p14:creationId xmlns:p14="http://schemas.microsoft.com/office/powerpoint/2010/main" val="537124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CEA476-E5D2-4B47-931A-17697C7C5F80}"/>
              </a:ext>
            </a:extLst>
          </p:cNvPr>
          <p:cNvPicPr>
            <a:picLocks noChangeAspect="1"/>
          </p:cNvPicPr>
          <p:nvPr/>
        </p:nvPicPr>
        <p:blipFill>
          <a:blip r:embed="rId2"/>
          <a:stretch>
            <a:fillRect/>
          </a:stretch>
        </p:blipFill>
        <p:spPr>
          <a:xfrm>
            <a:off x="5569309" y="2469960"/>
            <a:ext cx="5529951" cy="3678873"/>
          </a:xfrm>
          <a:prstGeom prst="rect">
            <a:avLst/>
          </a:prstGeom>
        </p:spPr>
      </p:pic>
      <p:sp>
        <p:nvSpPr>
          <p:cNvPr id="4" name="Title 3"/>
          <p:cNvSpPr>
            <a:spLocks noGrp="1"/>
          </p:cNvSpPr>
          <p:nvPr>
            <p:ph type="title"/>
          </p:nvPr>
        </p:nvSpPr>
        <p:spPr/>
        <p:txBody>
          <a:bodyPr anchor="ctr"/>
          <a:lstStyle/>
          <a:p>
            <a:r>
              <a:rPr lang="en-US" dirty="0"/>
              <a:t>Nursery Feeding Comments</a:t>
            </a:r>
          </a:p>
        </p:txBody>
      </p:sp>
      <p:sp>
        <p:nvSpPr>
          <p:cNvPr id="12" name="Footer Placeholder 11"/>
          <p:cNvSpPr>
            <a:spLocks noGrp="1"/>
          </p:cNvSpPr>
          <p:nvPr>
            <p:ph type="ftr" sz="quarter" idx="3"/>
          </p:nvPr>
        </p:nvSpPr>
        <p:spPr/>
        <p:txBody>
          <a:bodyPr/>
          <a:lstStyle/>
          <a:p>
            <a:r>
              <a:rPr lang="en-US" dirty="0">
                <a:cs typeface="Arial"/>
              </a:rPr>
              <a:t>Women’s and Children’s Services</a:t>
            </a:r>
          </a:p>
        </p:txBody>
      </p:sp>
      <p:sp>
        <p:nvSpPr>
          <p:cNvPr id="18" name="TextBox 17">
            <a:extLst>
              <a:ext uri="{FF2B5EF4-FFF2-40B4-BE49-F238E27FC236}">
                <a16:creationId xmlns:a16="http://schemas.microsoft.com/office/drawing/2014/main" id="{C432BEC9-E3F0-46B3-9C4D-5DF536F8FEC6}"/>
              </a:ext>
            </a:extLst>
          </p:cNvPr>
          <p:cNvSpPr txBox="1"/>
          <p:nvPr/>
        </p:nvSpPr>
        <p:spPr>
          <a:xfrm>
            <a:off x="2826453" y="1243245"/>
            <a:ext cx="9172259" cy="2555748"/>
          </a:xfrm>
          <a:prstGeom prst="rect">
            <a:avLst/>
          </a:prstGeom>
        </p:spPr>
        <p:txBody>
          <a:bodyPr vert="horz" wrap="square" lIns="91440" tIns="45720" rIns="91440" bIns="45720" rtlCol="0">
            <a:noAutofit/>
          </a:bodyPr>
          <a:lstStyle/>
          <a:p>
            <a:pPr marL="0" indent="0" algn="l">
              <a:spcBef>
                <a:spcPts val="0"/>
              </a:spcBef>
              <a:buFont typeface="Arial"/>
              <a:buNone/>
            </a:pPr>
            <a:r>
              <a:rPr lang="en-US" sz="2400" b="1" dirty="0">
                <a:solidFill>
                  <a:srgbClr val="001641"/>
                </a:solidFill>
                <a:latin typeface="Arial" panose="020B0604020202020204" pitchFamily="34" charset="0"/>
                <a:cs typeface="Arial" panose="020B0604020202020204" pitchFamily="34" charset="0"/>
              </a:rPr>
              <a:t>Rationale for Change:</a:t>
            </a:r>
          </a:p>
          <a:p>
            <a:pPr marL="285750" lvl="0" indent="-285750">
              <a:buFont typeface="Arial" panose="020B0604020202020204" pitchFamily="34" charset="0"/>
              <a:buChar char="•"/>
            </a:pPr>
            <a:r>
              <a:rPr lang="en-US" sz="2400" dirty="0"/>
              <a:t>In a prior CPN Change the Neonatal feeding comments item change to a new item and was not updated on flowsheets. </a:t>
            </a:r>
          </a:p>
          <a:p>
            <a:pPr marL="285750" lvl="0" indent="-285750">
              <a:buFont typeface="Arial" panose="020B0604020202020204" pitchFamily="34" charset="0"/>
              <a:buChar char="•"/>
            </a:pPr>
            <a:endParaRPr lang="en-US" sz="2400" dirty="0"/>
          </a:p>
          <a:p>
            <a:r>
              <a:rPr lang="en-US" sz="2400" b="1" dirty="0">
                <a:solidFill>
                  <a:srgbClr val="001641"/>
                </a:solidFill>
                <a:latin typeface="Arial" panose="020B0604020202020204" pitchFamily="34" charset="0"/>
                <a:cs typeface="Arial" panose="020B0604020202020204" pitchFamily="34" charset="0"/>
              </a:rPr>
              <a:t>What will change </a:t>
            </a:r>
          </a:p>
          <a:p>
            <a:r>
              <a:rPr lang="en-US" sz="2400" b="1" dirty="0">
                <a:solidFill>
                  <a:srgbClr val="001641"/>
                </a:solidFill>
                <a:latin typeface="Arial" panose="020B0604020202020204" pitchFamily="34" charset="0"/>
                <a:cs typeface="Arial" panose="020B0604020202020204" pitchFamily="34" charset="0"/>
              </a:rPr>
              <a:t>in CPN:</a:t>
            </a:r>
          </a:p>
        </p:txBody>
      </p:sp>
      <p:sp>
        <p:nvSpPr>
          <p:cNvPr id="9" name="Text Placeholder 6">
            <a:extLst>
              <a:ext uri="{FF2B5EF4-FFF2-40B4-BE49-F238E27FC236}">
                <a16:creationId xmlns:a16="http://schemas.microsoft.com/office/drawing/2014/main" id="{5E369FC2-B73D-4A63-AC26-BB9F7BC9CC64}"/>
              </a:ext>
            </a:extLst>
          </p:cNvPr>
          <p:cNvSpPr txBox="1">
            <a:spLocks/>
          </p:cNvSpPr>
          <p:nvPr/>
        </p:nvSpPr>
        <p:spPr>
          <a:xfrm>
            <a:off x="100228" y="3494192"/>
            <a:ext cx="2851214" cy="304800"/>
          </a:xfrm>
          <a:prstGeom prst="rect">
            <a:avLst/>
          </a:prstGeom>
        </p:spPr>
        <p:txBody>
          <a:bodyPr vert="horz" lIns="91440" tIns="45720" rIns="91440" bIns="45720" rtlCol="0">
            <a:noAutofit/>
          </a:bodyPr>
          <a:lstStyle>
            <a:lvl1pPr marL="0" indent="0" algn="ctr" defTabSz="609570" rtl="0" eaLnBrk="1" latinLnBrk="0" hangingPunct="1">
              <a:lnSpc>
                <a:spcPct val="110000"/>
              </a:lnSpc>
              <a:spcBef>
                <a:spcPts val="0"/>
              </a:spcBef>
              <a:spcAft>
                <a:spcPts val="800"/>
              </a:spcAft>
              <a:buClr>
                <a:srgbClr val="E35929"/>
              </a:buClr>
              <a:buFont typeface="Arial" panose="020B0604020202020204" pitchFamily="34" charset="0"/>
              <a:buNone/>
              <a:tabLst/>
              <a:defRPr sz="1400" kern="1200">
                <a:solidFill>
                  <a:schemeClr val="accent3"/>
                </a:solidFill>
                <a:latin typeface="+mn-lt"/>
                <a:ea typeface="+mn-ea"/>
                <a:cs typeface="Arial" panose="020B0604020202020204" pitchFamily="34" charset="0"/>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00" b="0" i="0" u="none" kern="1200">
                <a:solidFill>
                  <a:srgbClr val="4E4540"/>
                </a:solidFill>
                <a:latin typeface="+mn-lt"/>
                <a:ea typeface="+mn-ea"/>
                <a:cs typeface="Arial" panose="020B0604020202020204" pitchFamily="34" charset="0"/>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rgbClr val="4E4540"/>
                </a:solidFill>
                <a:latin typeface="+mn-lt"/>
                <a:ea typeface="+mn-ea"/>
                <a:cs typeface="Arial" panose="020B0604020202020204" pitchFamily="34" charset="0"/>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400" kern="1200">
                <a:solidFill>
                  <a:srgbClr val="4E4540"/>
                </a:solidFill>
                <a:latin typeface="+mn-lt"/>
                <a:ea typeface="+mn-ea"/>
                <a:cs typeface="Arial" panose="020B0604020202020204" pitchFamily="34" charset="0"/>
              </a:defRPr>
            </a:lvl4pPr>
            <a:lvl5pPr marL="1225489" indent="-234939" algn="l" defTabSz="609570" rtl="0" eaLnBrk="1" latinLnBrk="0" hangingPunct="1">
              <a:spcBef>
                <a:spcPct val="20000"/>
              </a:spcBef>
              <a:buClr>
                <a:schemeClr val="accent2"/>
              </a:buClr>
              <a:buFont typeface="Arial"/>
              <a:buChar char="»"/>
              <a:tabLst/>
              <a:defRPr sz="1400" kern="1200">
                <a:solidFill>
                  <a:schemeClr val="accent3"/>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r>
              <a:rPr lang="en-US" b="1" dirty="0"/>
              <a:t>Nursery feeding comments</a:t>
            </a:r>
          </a:p>
        </p:txBody>
      </p:sp>
      <p:pic>
        <p:nvPicPr>
          <p:cNvPr id="8" name="Picture 7">
            <a:extLst>
              <a:ext uri="{FF2B5EF4-FFF2-40B4-BE49-F238E27FC236}">
                <a16:creationId xmlns:a16="http://schemas.microsoft.com/office/drawing/2014/main" id="{047231E7-9F6D-4F11-BAD4-E2B889ADCD8C}"/>
              </a:ext>
            </a:extLst>
          </p:cNvPr>
          <p:cNvPicPr>
            <a:picLocks noChangeAspect="1"/>
          </p:cNvPicPr>
          <p:nvPr/>
        </p:nvPicPr>
        <p:blipFill>
          <a:blip r:embed="rId3"/>
          <a:stretch>
            <a:fillRect/>
          </a:stretch>
        </p:blipFill>
        <p:spPr>
          <a:xfrm>
            <a:off x="411942" y="2003898"/>
            <a:ext cx="1149130" cy="1196823"/>
          </a:xfrm>
          <a:prstGeom prst="rect">
            <a:avLst/>
          </a:prstGeom>
        </p:spPr>
      </p:pic>
      <p:pic>
        <p:nvPicPr>
          <p:cNvPr id="10" name="Picture 9">
            <a:extLst>
              <a:ext uri="{FF2B5EF4-FFF2-40B4-BE49-F238E27FC236}">
                <a16:creationId xmlns:a16="http://schemas.microsoft.com/office/drawing/2014/main" id="{69E4DB58-58CF-4233-8ABC-1B67C44D268E}"/>
              </a:ext>
            </a:extLst>
          </p:cNvPr>
          <p:cNvPicPr>
            <a:picLocks noChangeAspect="1"/>
          </p:cNvPicPr>
          <p:nvPr/>
        </p:nvPicPr>
        <p:blipFill>
          <a:blip r:embed="rId4"/>
          <a:stretch>
            <a:fillRect/>
          </a:stretch>
        </p:blipFill>
        <p:spPr>
          <a:xfrm>
            <a:off x="1376766" y="2411273"/>
            <a:ext cx="898876" cy="936183"/>
          </a:xfrm>
          <a:prstGeom prst="rect">
            <a:avLst/>
          </a:prstGeom>
        </p:spPr>
      </p:pic>
    </p:spTree>
    <p:extLst>
      <p:ext uri="{BB962C8B-B14F-4D97-AF65-F5344CB8AC3E}">
        <p14:creationId xmlns:p14="http://schemas.microsoft.com/office/powerpoint/2010/main" val="1759257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dirty="0"/>
              <a:t>Notifications</a:t>
            </a:r>
          </a:p>
        </p:txBody>
      </p:sp>
      <p:sp>
        <p:nvSpPr>
          <p:cNvPr id="12" name="Footer Placeholder 11"/>
          <p:cNvSpPr>
            <a:spLocks noGrp="1"/>
          </p:cNvSpPr>
          <p:nvPr>
            <p:ph type="ftr" sz="quarter" idx="3"/>
          </p:nvPr>
        </p:nvSpPr>
        <p:spPr/>
        <p:txBody>
          <a:bodyPr/>
          <a:lstStyle/>
          <a:p>
            <a:r>
              <a:rPr lang="en-US" dirty="0">
                <a:cs typeface="Arial"/>
              </a:rPr>
              <a:t>Women’s and Children’s Services</a:t>
            </a:r>
          </a:p>
        </p:txBody>
      </p:sp>
      <p:sp>
        <p:nvSpPr>
          <p:cNvPr id="18" name="TextBox 17">
            <a:extLst>
              <a:ext uri="{FF2B5EF4-FFF2-40B4-BE49-F238E27FC236}">
                <a16:creationId xmlns:a16="http://schemas.microsoft.com/office/drawing/2014/main" id="{C432BEC9-E3F0-46B3-9C4D-5DF536F8FEC6}"/>
              </a:ext>
            </a:extLst>
          </p:cNvPr>
          <p:cNvSpPr txBox="1"/>
          <p:nvPr/>
        </p:nvSpPr>
        <p:spPr>
          <a:xfrm>
            <a:off x="2826453" y="2222684"/>
            <a:ext cx="9172259" cy="2339587"/>
          </a:xfrm>
          <a:prstGeom prst="rect">
            <a:avLst/>
          </a:prstGeom>
        </p:spPr>
        <p:txBody>
          <a:bodyPr vert="horz" wrap="square" lIns="91440" tIns="45720" rIns="91440" bIns="45720" rtlCol="0">
            <a:noAutofit/>
          </a:bodyPr>
          <a:lstStyle/>
          <a:p>
            <a:pPr marL="0" indent="0" algn="l">
              <a:spcBef>
                <a:spcPts val="0"/>
              </a:spcBef>
              <a:buFont typeface="Arial"/>
              <a:buNone/>
            </a:pPr>
            <a:r>
              <a:rPr lang="en-US" sz="2400" b="1" dirty="0">
                <a:solidFill>
                  <a:srgbClr val="001641"/>
                </a:solidFill>
                <a:latin typeface="Arial" panose="020B0604020202020204" pitchFamily="34" charset="0"/>
                <a:cs typeface="Arial" panose="020B0604020202020204" pitchFamily="34" charset="0"/>
              </a:rPr>
              <a:t>Rationale for Change:</a:t>
            </a:r>
          </a:p>
          <a:p>
            <a:pPr marL="285750" lvl="0" indent="-285750">
              <a:buFont typeface="Arial" panose="020B0604020202020204" pitchFamily="34" charset="0"/>
              <a:buChar char="•"/>
            </a:pPr>
            <a:r>
              <a:rPr lang="en-US" sz="2400" dirty="0"/>
              <a:t>Combine all Notifications into one chart/form. </a:t>
            </a:r>
          </a:p>
          <a:p>
            <a:pPr marL="285750" lvl="0" indent="-285750">
              <a:buFont typeface="Arial" panose="020B0604020202020204" pitchFamily="34" charset="0"/>
              <a:buChar char="•"/>
            </a:pPr>
            <a:r>
              <a:rPr lang="en-US" sz="2400" dirty="0"/>
              <a:t>Match Meditech Notification selections. </a:t>
            </a:r>
          </a:p>
          <a:p>
            <a:pPr marL="0" indent="0" algn="l">
              <a:spcBef>
                <a:spcPts val="0"/>
              </a:spcBef>
              <a:buFont typeface="Arial"/>
              <a:buNone/>
            </a:pPr>
            <a:endParaRPr lang="en-US" sz="2400" b="1" dirty="0">
              <a:solidFill>
                <a:srgbClr val="001641"/>
              </a:solidFill>
              <a:latin typeface="Arial" panose="020B0604020202020204" pitchFamily="34" charset="0"/>
              <a:cs typeface="Arial" panose="020B0604020202020204" pitchFamily="34" charset="0"/>
            </a:endParaRPr>
          </a:p>
        </p:txBody>
      </p:sp>
      <p:sp>
        <p:nvSpPr>
          <p:cNvPr id="9" name="Text Placeholder 6">
            <a:extLst>
              <a:ext uri="{FF2B5EF4-FFF2-40B4-BE49-F238E27FC236}">
                <a16:creationId xmlns:a16="http://schemas.microsoft.com/office/drawing/2014/main" id="{5E369FC2-B73D-4A63-AC26-BB9F7BC9CC64}"/>
              </a:ext>
            </a:extLst>
          </p:cNvPr>
          <p:cNvSpPr txBox="1">
            <a:spLocks/>
          </p:cNvSpPr>
          <p:nvPr/>
        </p:nvSpPr>
        <p:spPr>
          <a:xfrm>
            <a:off x="100228" y="3494192"/>
            <a:ext cx="2851214" cy="304800"/>
          </a:xfrm>
          <a:prstGeom prst="rect">
            <a:avLst/>
          </a:prstGeom>
        </p:spPr>
        <p:txBody>
          <a:bodyPr vert="horz" lIns="91440" tIns="45720" rIns="91440" bIns="45720" rtlCol="0">
            <a:noAutofit/>
          </a:bodyPr>
          <a:lstStyle>
            <a:lvl1pPr marL="0" indent="0" algn="ctr" defTabSz="609570" rtl="0" eaLnBrk="1" latinLnBrk="0" hangingPunct="1">
              <a:lnSpc>
                <a:spcPct val="110000"/>
              </a:lnSpc>
              <a:spcBef>
                <a:spcPts val="0"/>
              </a:spcBef>
              <a:spcAft>
                <a:spcPts val="800"/>
              </a:spcAft>
              <a:buClr>
                <a:srgbClr val="E35929"/>
              </a:buClr>
              <a:buFont typeface="Arial" panose="020B0604020202020204" pitchFamily="34" charset="0"/>
              <a:buNone/>
              <a:tabLst/>
              <a:defRPr sz="1400" kern="1200">
                <a:solidFill>
                  <a:schemeClr val="accent3"/>
                </a:solidFill>
                <a:latin typeface="+mn-lt"/>
                <a:ea typeface="+mn-ea"/>
                <a:cs typeface="Arial" panose="020B0604020202020204" pitchFamily="34" charset="0"/>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00" b="0" i="0" u="none" kern="1200">
                <a:solidFill>
                  <a:srgbClr val="4E4540"/>
                </a:solidFill>
                <a:latin typeface="+mn-lt"/>
                <a:ea typeface="+mn-ea"/>
                <a:cs typeface="Arial" panose="020B0604020202020204" pitchFamily="34" charset="0"/>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rgbClr val="4E4540"/>
                </a:solidFill>
                <a:latin typeface="+mn-lt"/>
                <a:ea typeface="+mn-ea"/>
                <a:cs typeface="Arial" panose="020B0604020202020204" pitchFamily="34" charset="0"/>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400" kern="1200">
                <a:solidFill>
                  <a:srgbClr val="4E4540"/>
                </a:solidFill>
                <a:latin typeface="+mn-lt"/>
                <a:ea typeface="+mn-ea"/>
                <a:cs typeface="Arial" panose="020B0604020202020204" pitchFamily="34" charset="0"/>
              </a:defRPr>
            </a:lvl4pPr>
            <a:lvl5pPr marL="1225489" indent="-234939" algn="l" defTabSz="609570" rtl="0" eaLnBrk="1" latinLnBrk="0" hangingPunct="1">
              <a:spcBef>
                <a:spcPct val="20000"/>
              </a:spcBef>
              <a:buClr>
                <a:schemeClr val="accent2"/>
              </a:buClr>
              <a:buFont typeface="Arial"/>
              <a:buChar char="»"/>
              <a:tabLst/>
              <a:defRPr sz="1400" kern="1200">
                <a:solidFill>
                  <a:schemeClr val="accent3"/>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r>
              <a:rPr lang="en-US" b="1" dirty="0"/>
              <a:t>Notifications</a:t>
            </a:r>
          </a:p>
        </p:txBody>
      </p:sp>
      <p:pic>
        <p:nvPicPr>
          <p:cNvPr id="8" name="Picture 7">
            <a:extLst>
              <a:ext uri="{FF2B5EF4-FFF2-40B4-BE49-F238E27FC236}">
                <a16:creationId xmlns:a16="http://schemas.microsoft.com/office/drawing/2014/main" id="{B80C9F02-E225-408D-899D-183E7B96D883}"/>
              </a:ext>
            </a:extLst>
          </p:cNvPr>
          <p:cNvPicPr>
            <a:picLocks noChangeAspect="1"/>
          </p:cNvPicPr>
          <p:nvPr/>
        </p:nvPicPr>
        <p:blipFill>
          <a:blip r:embed="rId2"/>
          <a:stretch>
            <a:fillRect/>
          </a:stretch>
        </p:blipFill>
        <p:spPr>
          <a:xfrm>
            <a:off x="806236" y="2057979"/>
            <a:ext cx="1586767" cy="1586767"/>
          </a:xfrm>
          <a:prstGeom prst="rect">
            <a:avLst/>
          </a:prstGeom>
        </p:spPr>
      </p:pic>
    </p:spTree>
    <p:extLst>
      <p:ext uri="{BB962C8B-B14F-4D97-AF65-F5344CB8AC3E}">
        <p14:creationId xmlns:p14="http://schemas.microsoft.com/office/powerpoint/2010/main" val="1426243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3227"/>
            <a:ext cx="10972800" cy="1082439"/>
          </a:xfrm>
        </p:spPr>
        <p:txBody>
          <a:bodyPr anchor="ctr">
            <a:normAutofit/>
          </a:bodyPr>
          <a:lstStyle/>
          <a:p>
            <a:r>
              <a:rPr lang="en-US" sz="2800" dirty="0">
                <a:solidFill>
                  <a:schemeClr val="accent2"/>
                </a:solidFill>
              </a:rPr>
              <a:t>What will change in CPN:</a:t>
            </a:r>
            <a:endParaRPr lang="en-US" sz="2800" dirty="0">
              <a:cs typeface="Georgia"/>
            </a:endParaRPr>
          </a:p>
        </p:txBody>
      </p:sp>
      <p:sp>
        <p:nvSpPr>
          <p:cNvPr id="4" name="Footer Placeholder 3"/>
          <p:cNvSpPr>
            <a:spLocks noGrp="1"/>
          </p:cNvSpPr>
          <p:nvPr>
            <p:ph type="ftr" sz="quarter" idx="3"/>
          </p:nvPr>
        </p:nvSpPr>
        <p:spPr/>
        <p:txBody>
          <a:bodyPr/>
          <a:lstStyle/>
          <a:p>
            <a:r>
              <a:rPr lang="en-US" dirty="0">
                <a:cs typeface="Arial"/>
              </a:rPr>
              <a:t>Women’s and Children’s Services</a:t>
            </a:r>
          </a:p>
        </p:txBody>
      </p:sp>
      <p:sp>
        <p:nvSpPr>
          <p:cNvPr id="5" name="Content Placeholder 1"/>
          <p:cNvSpPr txBox="1">
            <a:spLocks/>
          </p:cNvSpPr>
          <p:nvPr/>
        </p:nvSpPr>
        <p:spPr>
          <a:xfrm>
            <a:off x="317770" y="886994"/>
            <a:ext cx="5285362" cy="2123469"/>
          </a:xfrm>
          <a:prstGeom prst="rect">
            <a:avLst/>
          </a:prstGeom>
          <a:solidFill>
            <a:schemeClr val="bg1">
              <a:lumMod val="95000"/>
            </a:schemeClr>
          </a:solidFill>
          <a:ln w="3175" cap="flat" cmpd="sng" algn="ctr">
            <a:solidFill>
              <a:schemeClr val="accent3"/>
            </a:solidFill>
            <a:prstDash val="dash"/>
          </a:ln>
        </p:spPr>
        <p:style>
          <a:lnRef idx="2">
            <a:schemeClr val="accent3"/>
          </a:lnRef>
          <a:fillRef idx="1">
            <a:schemeClr val="lt1"/>
          </a:fillRef>
          <a:effectRef idx="0">
            <a:schemeClr val="accent3"/>
          </a:effectRef>
          <a:fontRef idx="minor">
            <a:schemeClr val="dk1"/>
          </a:fontRef>
        </p:style>
        <p:txBody>
          <a:bodyPr anchor="ctr"/>
          <a:lstStyle>
            <a:lvl1pPr marL="311135" indent="-311135" algn="l" defTabSz="609570" rtl="0" eaLnBrk="1" latinLnBrk="0" hangingPunct="1">
              <a:lnSpc>
                <a:spcPct val="110000"/>
              </a:lnSpc>
              <a:spcBef>
                <a:spcPts val="0"/>
              </a:spcBef>
              <a:spcAft>
                <a:spcPts val="800"/>
              </a:spcAft>
              <a:buClr>
                <a:srgbClr val="E35929"/>
              </a:buClr>
              <a:buFont typeface="Arial" panose="020B0604020202020204" pitchFamily="34" charset="0"/>
              <a:buChar char="•"/>
              <a:tabLst/>
              <a:defRPr sz="2133" b="0" kern="1200">
                <a:solidFill>
                  <a:schemeClr val="dk1"/>
                </a:solidFill>
                <a:latin typeface="+mn-lt"/>
                <a:ea typeface="+mn-ea"/>
                <a:cs typeface="+mn-cs"/>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67" kern="1200">
                <a:solidFill>
                  <a:schemeClr val="dk1"/>
                </a:solidFill>
                <a:latin typeface="+mn-lt"/>
                <a:ea typeface="+mn-ea"/>
                <a:cs typeface="+mn-cs"/>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chemeClr val="dk1"/>
                </a:solidFill>
                <a:latin typeface="+mn-lt"/>
                <a:ea typeface="+mn-ea"/>
                <a:cs typeface="+mn-cs"/>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333" kern="1200">
                <a:solidFill>
                  <a:schemeClr val="dk1"/>
                </a:solidFill>
                <a:latin typeface="+mn-lt"/>
                <a:ea typeface="+mn-ea"/>
                <a:cs typeface="+mn-cs"/>
              </a:defRPr>
            </a:lvl4pPr>
            <a:lvl5pPr marL="1227605" indent="-226473" algn="l" defTabSz="609570" rtl="0" eaLnBrk="1" latinLnBrk="0" hangingPunct="1">
              <a:spcBef>
                <a:spcPct val="20000"/>
              </a:spcBef>
              <a:buClr>
                <a:schemeClr val="accent2"/>
              </a:buClr>
              <a:buFont typeface="Arial"/>
              <a:buChar char="»"/>
              <a:tabLst/>
              <a:defRPr sz="1333" kern="1200">
                <a:solidFill>
                  <a:schemeClr val="dk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dk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dk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dk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dk1"/>
                </a:solidFill>
                <a:latin typeface="+mn-lt"/>
                <a:ea typeface="+mn-ea"/>
                <a:cs typeface="+mn-cs"/>
              </a:defRPr>
            </a:lvl9pPr>
          </a:lstStyle>
          <a:p>
            <a:r>
              <a:rPr lang="en-US" sz="2000" dirty="0"/>
              <a:t>New chart with Notification items</a:t>
            </a:r>
          </a:p>
          <a:p>
            <a:r>
              <a:rPr lang="en-US" sz="2000" dirty="0"/>
              <a:t>The column time is the time that the manage/refer/contact/notify          occurred.   </a:t>
            </a:r>
          </a:p>
          <a:p>
            <a:pPr marL="76196" indent="0">
              <a:buNone/>
            </a:pPr>
            <a:endParaRPr lang="en-US" sz="2000" b="1" dirty="0">
              <a:solidFill>
                <a:schemeClr val="accent2"/>
              </a:solidFill>
            </a:endParaRPr>
          </a:p>
        </p:txBody>
      </p:sp>
      <p:pic>
        <p:nvPicPr>
          <p:cNvPr id="6" name="Picture 5">
            <a:extLst>
              <a:ext uri="{FF2B5EF4-FFF2-40B4-BE49-F238E27FC236}">
                <a16:creationId xmlns:a16="http://schemas.microsoft.com/office/drawing/2014/main" id="{6588A555-D449-4D10-8BBE-464CD5500C00}"/>
              </a:ext>
            </a:extLst>
          </p:cNvPr>
          <p:cNvPicPr>
            <a:picLocks noChangeAspect="1"/>
          </p:cNvPicPr>
          <p:nvPr/>
        </p:nvPicPr>
        <p:blipFill>
          <a:blip r:embed="rId2"/>
          <a:stretch>
            <a:fillRect/>
          </a:stretch>
        </p:blipFill>
        <p:spPr>
          <a:xfrm>
            <a:off x="4548253" y="2050299"/>
            <a:ext cx="7034147" cy="4042055"/>
          </a:xfrm>
          <a:prstGeom prst="rect">
            <a:avLst/>
          </a:prstGeom>
        </p:spPr>
      </p:pic>
    </p:spTree>
    <p:extLst>
      <p:ext uri="{BB962C8B-B14F-4D97-AF65-F5344CB8AC3E}">
        <p14:creationId xmlns:p14="http://schemas.microsoft.com/office/powerpoint/2010/main" val="2518212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3227"/>
            <a:ext cx="10972800" cy="1082439"/>
          </a:xfrm>
        </p:spPr>
        <p:txBody>
          <a:bodyPr anchor="ctr">
            <a:normAutofit/>
          </a:bodyPr>
          <a:lstStyle/>
          <a:p>
            <a:r>
              <a:rPr lang="en-US" sz="2800" dirty="0">
                <a:solidFill>
                  <a:schemeClr val="accent2"/>
                </a:solidFill>
              </a:rPr>
              <a:t>How to use Manage, Refer, Contact, Notify:</a:t>
            </a:r>
            <a:endParaRPr lang="en-US" sz="2800" dirty="0">
              <a:cs typeface="Georgia"/>
            </a:endParaRPr>
          </a:p>
        </p:txBody>
      </p:sp>
      <p:sp>
        <p:nvSpPr>
          <p:cNvPr id="4" name="Footer Placeholder 3"/>
          <p:cNvSpPr>
            <a:spLocks noGrp="1"/>
          </p:cNvSpPr>
          <p:nvPr>
            <p:ph type="ftr" sz="quarter" idx="3"/>
          </p:nvPr>
        </p:nvSpPr>
        <p:spPr/>
        <p:txBody>
          <a:bodyPr/>
          <a:lstStyle/>
          <a:p>
            <a:r>
              <a:rPr lang="en-US" dirty="0">
                <a:cs typeface="Arial"/>
              </a:rPr>
              <a:t>Women’s and Children’s Services</a:t>
            </a:r>
          </a:p>
        </p:txBody>
      </p:sp>
      <p:sp>
        <p:nvSpPr>
          <p:cNvPr id="5" name="Content Placeholder 1"/>
          <p:cNvSpPr txBox="1">
            <a:spLocks/>
          </p:cNvSpPr>
          <p:nvPr/>
        </p:nvSpPr>
        <p:spPr>
          <a:xfrm>
            <a:off x="83289" y="902891"/>
            <a:ext cx="12025421" cy="5060163"/>
          </a:xfrm>
          <a:prstGeom prst="rect">
            <a:avLst/>
          </a:prstGeom>
          <a:solidFill>
            <a:schemeClr val="bg1">
              <a:lumMod val="95000"/>
            </a:schemeClr>
          </a:solidFill>
          <a:ln w="3175" cap="flat" cmpd="sng" algn="ctr">
            <a:solidFill>
              <a:schemeClr val="accent3"/>
            </a:solidFill>
            <a:prstDash val="dash"/>
          </a:ln>
        </p:spPr>
        <p:style>
          <a:lnRef idx="2">
            <a:schemeClr val="accent3"/>
          </a:lnRef>
          <a:fillRef idx="1">
            <a:schemeClr val="lt1"/>
          </a:fillRef>
          <a:effectRef idx="0">
            <a:schemeClr val="accent3"/>
          </a:effectRef>
          <a:fontRef idx="minor">
            <a:schemeClr val="dk1"/>
          </a:fontRef>
        </p:style>
        <p:txBody>
          <a:bodyPr anchor="ctr"/>
          <a:lstStyle>
            <a:lvl1pPr marL="311135" indent="-311135" algn="l" defTabSz="609570" rtl="0" eaLnBrk="1" latinLnBrk="0" hangingPunct="1">
              <a:lnSpc>
                <a:spcPct val="110000"/>
              </a:lnSpc>
              <a:spcBef>
                <a:spcPts val="0"/>
              </a:spcBef>
              <a:spcAft>
                <a:spcPts val="800"/>
              </a:spcAft>
              <a:buClr>
                <a:srgbClr val="E35929"/>
              </a:buClr>
              <a:buFont typeface="Arial" panose="020B0604020202020204" pitchFamily="34" charset="0"/>
              <a:buChar char="•"/>
              <a:tabLst/>
              <a:defRPr sz="2133" b="0" kern="1200">
                <a:solidFill>
                  <a:schemeClr val="dk1"/>
                </a:solidFill>
                <a:latin typeface="+mn-lt"/>
                <a:ea typeface="+mn-ea"/>
                <a:cs typeface="+mn-cs"/>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67" kern="1200">
                <a:solidFill>
                  <a:schemeClr val="dk1"/>
                </a:solidFill>
                <a:latin typeface="+mn-lt"/>
                <a:ea typeface="+mn-ea"/>
                <a:cs typeface="+mn-cs"/>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chemeClr val="dk1"/>
                </a:solidFill>
                <a:latin typeface="+mn-lt"/>
                <a:ea typeface="+mn-ea"/>
                <a:cs typeface="+mn-cs"/>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333" kern="1200">
                <a:solidFill>
                  <a:schemeClr val="dk1"/>
                </a:solidFill>
                <a:latin typeface="+mn-lt"/>
                <a:ea typeface="+mn-ea"/>
                <a:cs typeface="+mn-cs"/>
              </a:defRPr>
            </a:lvl4pPr>
            <a:lvl5pPr marL="1227605" indent="-226473" algn="l" defTabSz="609570" rtl="0" eaLnBrk="1" latinLnBrk="0" hangingPunct="1">
              <a:spcBef>
                <a:spcPct val="20000"/>
              </a:spcBef>
              <a:buClr>
                <a:schemeClr val="accent2"/>
              </a:buClr>
              <a:buFont typeface="Arial"/>
              <a:buChar char="»"/>
              <a:tabLst/>
              <a:defRPr sz="1333" kern="1200">
                <a:solidFill>
                  <a:schemeClr val="dk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dk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dk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dk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dk1"/>
                </a:solidFill>
                <a:latin typeface="+mn-lt"/>
                <a:ea typeface="+mn-ea"/>
                <a:cs typeface="+mn-cs"/>
              </a:defRPr>
            </a:lvl9pPr>
          </a:lstStyle>
          <a:p>
            <a:r>
              <a:rPr lang="en-US" sz="2000" dirty="0"/>
              <a:t>Manage-Refer-Contact-Action &gt; What you are doing or did</a:t>
            </a:r>
          </a:p>
          <a:p>
            <a:pPr lvl="2"/>
            <a:r>
              <a:rPr lang="en-US" sz="1467" dirty="0"/>
              <a:t>Examples: Notified the provider, Paged Anesthesia, participated in multidisciplinary rounds</a:t>
            </a:r>
          </a:p>
          <a:p>
            <a:r>
              <a:rPr lang="en-US" sz="2000" dirty="0"/>
              <a:t>Reason for Notification &gt; Why you are notifying or paging/re-paging</a:t>
            </a:r>
          </a:p>
          <a:p>
            <a:pPr lvl="2"/>
            <a:r>
              <a:rPr lang="en-US" sz="1467" dirty="0"/>
              <a:t>Example: Order clarification</a:t>
            </a:r>
          </a:p>
          <a:p>
            <a:r>
              <a:rPr lang="en-US" sz="2000" dirty="0"/>
              <a:t>Entity Attempted/notified &gt; Use for anything other than provider. Who you notified or paged.</a:t>
            </a:r>
          </a:p>
          <a:p>
            <a:r>
              <a:rPr lang="en-US" sz="2000" dirty="0"/>
              <a:t>Organ procurement reference number – Number provided from organ procurement</a:t>
            </a:r>
          </a:p>
          <a:p>
            <a:r>
              <a:rPr lang="en-US" sz="2000" dirty="0"/>
              <a:t>Provider attempted/notified &gt; Provider name</a:t>
            </a:r>
          </a:p>
          <a:p>
            <a:r>
              <a:rPr lang="en-US" sz="2000" dirty="0"/>
              <a:t>Family member notified &gt; Family member/members name</a:t>
            </a:r>
          </a:p>
          <a:p>
            <a:r>
              <a:rPr lang="en-US" sz="2000" dirty="0"/>
              <a:t>Other notification comments &gt; use only if unable to document fully from the items above. </a:t>
            </a:r>
          </a:p>
          <a:p>
            <a:r>
              <a:rPr lang="en-US" sz="2000" dirty="0"/>
              <a:t>Critical Values section used when critical values are being reported. </a:t>
            </a:r>
          </a:p>
          <a:p>
            <a:endParaRPr lang="en-US" sz="2000" dirty="0"/>
          </a:p>
          <a:p>
            <a:pPr marL="0" indent="0">
              <a:buNone/>
            </a:pPr>
            <a:endParaRPr lang="en-US" sz="2000" dirty="0"/>
          </a:p>
        </p:txBody>
      </p:sp>
    </p:spTree>
    <p:extLst>
      <p:ext uri="{BB962C8B-B14F-4D97-AF65-F5344CB8AC3E}">
        <p14:creationId xmlns:p14="http://schemas.microsoft.com/office/powerpoint/2010/main" val="1396935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7296" y="3048516"/>
            <a:ext cx="10158560" cy="1692872"/>
          </a:xfrm>
        </p:spPr>
        <p:txBody>
          <a:bodyPr/>
          <a:lstStyle/>
          <a:p>
            <a:r>
              <a:rPr lang="en-US" dirty="0"/>
              <a:t>Perinatal</a:t>
            </a:r>
          </a:p>
        </p:txBody>
      </p:sp>
      <p:sp>
        <p:nvSpPr>
          <p:cNvPr id="4" name="Text Placeholder 3"/>
          <p:cNvSpPr>
            <a:spLocks noGrp="1"/>
          </p:cNvSpPr>
          <p:nvPr>
            <p:ph type="body" sz="quarter" idx="11"/>
          </p:nvPr>
        </p:nvSpPr>
        <p:spPr>
          <a:xfrm>
            <a:off x="627296" y="4741388"/>
            <a:ext cx="4548716" cy="793138"/>
          </a:xfrm>
        </p:spPr>
        <p:txBody>
          <a:bodyPr/>
          <a:lstStyle/>
          <a:p>
            <a:r>
              <a:rPr lang="en-US" dirty="0"/>
              <a:t>Labor and Delivery, OBGYN and Postpartum/MBU</a:t>
            </a:r>
          </a:p>
        </p:txBody>
      </p:sp>
      <p:sp>
        <p:nvSpPr>
          <p:cNvPr id="5" name="Footer Placeholder 3"/>
          <p:cNvSpPr txBox="1">
            <a:spLocks/>
          </p:cNvSpPr>
          <p:nvPr/>
        </p:nvSpPr>
        <p:spPr>
          <a:xfrm>
            <a:off x="986507" y="6295496"/>
            <a:ext cx="4520557" cy="24384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cs typeface="Arial"/>
              </a:rPr>
              <a:t>Women’s and Children’s Services</a:t>
            </a:r>
          </a:p>
        </p:txBody>
      </p:sp>
    </p:spTree>
    <p:extLst>
      <p:ext uri="{BB962C8B-B14F-4D97-AF65-F5344CB8AC3E}">
        <p14:creationId xmlns:p14="http://schemas.microsoft.com/office/powerpoint/2010/main" val="219925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63983"/>
            <a:ext cx="10972800" cy="1082439"/>
          </a:xfrm>
        </p:spPr>
        <p:txBody>
          <a:bodyPr anchor="ctr"/>
          <a:lstStyle/>
          <a:p>
            <a:r>
              <a:rPr lang="en-US" dirty="0"/>
              <a:t>Braden QD Skin Assessment for newborns</a:t>
            </a:r>
          </a:p>
        </p:txBody>
      </p:sp>
      <p:sp>
        <p:nvSpPr>
          <p:cNvPr id="12" name="Footer Placeholder 11"/>
          <p:cNvSpPr>
            <a:spLocks noGrp="1"/>
          </p:cNvSpPr>
          <p:nvPr>
            <p:ph type="ftr" sz="quarter" idx="3"/>
          </p:nvPr>
        </p:nvSpPr>
        <p:spPr/>
        <p:txBody>
          <a:bodyPr/>
          <a:lstStyle/>
          <a:p>
            <a:r>
              <a:rPr lang="en-US" dirty="0">
                <a:cs typeface="Arial"/>
              </a:rPr>
              <a:t>Women’s and Children’s Services</a:t>
            </a:r>
          </a:p>
        </p:txBody>
      </p:sp>
      <p:sp>
        <p:nvSpPr>
          <p:cNvPr id="18" name="TextBox 17">
            <a:extLst>
              <a:ext uri="{FF2B5EF4-FFF2-40B4-BE49-F238E27FC236}">
                <a16:creationId xmlns:a16="http://schemas.microsoft.com/office/drawing/2014/main" id="{C432BEC9-E3F0-46B3-9C4D-5DF536F8FEC6}"/>
              </a:ext>
            </a:extLst>
          </p:cNvPr>
          <p:cNvSpPr txBox="1"/>
          <p:nvPr/>
        </p:nvSpPr>
        <p:spPr>
          <a:xfrm>
            <a:off x="2762317" y="1056133"/>
            <a:ext cx="9172259" cy="5239363"/>
          </a:xfrm>
          <a:prstGeom prst="rect">
            <a:avLst/>
          </a:prstGeom>
        </p:spPr>
        <p:txBody>
          <a:bodyPr vert="horz" wrap="square" lIns="91440" tIns="45720" rIns="91440" bIns="45720" rtlCol="0">
            <a:noAutofit/>
          </a:bodyPr>
          <a:lstStyle/>
          <a:p>
            <a:pPr marL="0" indent="0" algn="l">
              <a:spcBef>
                <a:spcPts val="0"/>
              </a:spcBef>
              <a:buFont typeface="Arial"/>
              <a:buNone/>
            </a:pPr>
            <a:r>
              <a:rPr lang="en-US" sz="2400" b="1" dirty="0">
                <a:solidFill>
                  <a:srgbClr val="001641"/>
                </a:solidFill>
                <a:latin typeface="Arial" panose="020B0604020202020204" pitchFamily="34" charset="0"/>
                <a:cs typeface="Arial" panose="020B0604020202020204" pitchFamily="34" charset="0"/>
              </a:rPr>
              <a:t>Rationale for Change:</a:t>
            </a:r>
          </a:p>
          <a:p>
            <a:pPr marL="285750" lvl="0" indent="-285750">
              <a:buFont typeface="Arial" panose="020B0604020202020204" pitchFamily="34" charset="0"/>
              <a:buChar char="•"/>
            </a:pPr>
            <a:r>
              <a:rPr lang="en-US" sz="2400" dirty="0"/>
              <a:t>Braden QD Skin Assessment for Well Newborns will be added to nursery assessment documentation.</a:t>
            </a:r>
          </a:p>
          <a:p>
            <a:pPr marL="285750" indent="-285750">
              <a:buFont typeface="Arial" panose="020B0604020202020204" pitchFamily="34" charset="0"/>
              <a:buChar char="•"/>
            </a:pPr>
            <a:r>
              <a:rPr lang="en-US" sz="2400" dirty="0"/>
              <a:t>Neonatal Skin Condition Score is no longer used and will be removed. </a:t>
            </a:r>
          </a:p>
          <a:p>
            <a:pPr marL="285750" lvl="0" indent="-285750">
              <a:buFont typeface="Arial" panose="020B0604020202020204" pitchFamily="34" charset="0"/>
              <a:buChar char="•"/>
            </a:pPr>
            <a:r>
              <a:rPr lang="en-US" sz="2400" dirty="0"/>
              <a:t>Copyright Curley, M.A.Q., Hasbani, N.R., Quigley, S.M., Stellar, J.J., Pasek, T.A., Shelley, S.S., Kulik, L.A., Chamblee, T.B., Dilloway, M.A., Caillouette, C.N., McCabe, M.A., Wypij, D., (2018) Predicting pressure injury risk in pediatric patients: the Braden QD Scale. J Pediatr 2018;192:189-95).</a:t>
            </a:r>
          </a:p>
          <a:p>
            <a:pPr marL="285750" lvl="0" indent="-285750">
              <a:buFont typeface="Arial" panose="020B0604020202020204" pitchFamily="34" charset="0"/>
              <a:buChar char="•"/>
            </a:pPr>
            <a:endParaRPr lang="en-US" sz="2400" dirty="0"/>
          </a:p>
          <a:p>
            <a:r>
              <a:rPr lang="en-US" sz="2400" b="1" dirty="0">
                <a:solidFill>
                  <a:srgbClr val="001641"/>
                </a:solidFill>
                <a:latin typeface="Arial" panose="020B0604020202020204" pitchFamily="34" charset="0"/>
                <a:cs typeface="Arial" panose="020B0604020202020204" pitchFamily="34" charset="0"/>
              </a:rPr>
              <a:t>What will change in CPN:</a:t>
            </a:r>
          </a:p>
          <a:p>
            <a:pPr marL="342900" indent="-342900">
              <a:buFont typeface="Arial" panose="020B0604020202020204" pitchFamily="34" charset="0"/>
              <a:buChar char="•"/>
            </a:pPr>
            <a:r>
              <a:rPr lang="en-US" sz="2400" dirty="0">
                <a:solidFill>
                  <a:srgbClr val="001641"/>
                </a:solidFill>
                <a:latin typeface="Arial" panose="020B0604020202020204" pitchFamily="34" charset="0"/>
                <a:cs typeface="Arial" panose="020B0604020202020204" pitchFamily="34" charset="0"/>
              </a:rPr>
              <a:t>Nursery Admission and Nursery Assessment charts will have Braden QD added.</a:t>
            </a:r>
          </a:p>
          <a:p>
            <a:pPr lvl="0"/>
            <a:endParaRPr lang="en-US" sz="2400" dirty="0"/>
          </a:p>
          <a:p>
            <a:pPr marL="0" indent="0" algn="l">
              <a:spcBef>
                <a:spcPts val="0"/>
              </a:spcBef>
              <a:buFont typeface="Arial"/>
              <a:buNone/>
            </a:pPr>
            <a:endParaRPr lang="en-US" sz="2400" b="1" dirty="0">
              <a:solidFill>
                <a:srgbClr val="001641"/>
              </a:solidFill>
              <a:latin typeface="Arial" panose="020B0604020202020204" pitchFamily="34" charset="0"/>
              <a:cs typeface="Arial" panose="020B0604020202020204" pitchFamily="34" charset="0"/>
            </a:endParaRPr>
          </a:p>
        </p:txBody>
      </p:sp>
      <p:sp>
        <p:nvSpPr>
          <p:cNvPr id="9" name="Text Placeholder 6">
            <a:extLst>
              <a:ext uri="{FF2B5EF4-FFF2-40B4-BE49-F238E27FC236}">
                <a16:creationId xmlns:a16="http://schemas.microsoft.com/office/drawing/2014/main" id="{5E369FC2-B73D-4A63-AC26-BB9F7BC9CC64}"/>
              </a:ext>
            </a:extLst>
          </p:cNvPr>
          <p:cNvSpPr txBox="1">
            <a:spLocks/>
          </p:cNvSpPr>
          <p:nvPr/>
        </p:nvSpPr>
        <p:spPr>
          <a:xfrm>
            <a:off x="100228" y="3494192"/>
            <a:ext cx="2851214" cy="502980"/>
          </a:xfrm>
          <a:prstGeom prst="rect">
            <a:avLst/>
          </a:prstGeom>
        </p:spPr>
        <p:txBody>
          <a:bodyPr vert="horz" lIns="91440" tIns="45720" rIns="91440" bIns="45720" rtlCol="0">
            <a:noAutofit/>
          </a:bodyPr>
          <a:lstStyle>
            <a:lvl1pPr marL="0" indent="0" algn="ctr" defTabSz="609570" rtl="0" eaLnBrk="1" latinLnBrk="0" hangingPunct="1">
              <a:lnSpc>
                <a:spcPct val="110000"/>
              </a:lnSpc>
              <a:spcBef>
                <a:spcPts val="0"/>
              </a:spcBef>
              <a:spcAft>
                <a:spcPts val="800"/>
              </a:spcAft>
              <a:buClr>
                <a:srgbClr val="E35929"/>
              </a:buClr>
              <a:buFont typeface="Arial" panose="020B0604020202020204" pitchFamily="34" charset="0"/>
              <a:buNone/>
              <a:tabLst/>
              <a:defRPr sz="1400" kern="1200">
                <a:solidFill>
                  <a:schemeClr val="accent3"/>
                </a:solidFill>
                <a:latin typeface="+mn-lt"/>
                <a:ea typeface="+mn-ea"/>
                <a:cs typeface="Arial" panose="020B0604020202020204" pitchFamily="34" charset="0"/>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00" b="0" i="0" u="none" kern="1200">
                <a:solidFill>
                  <a:srgbClr val="4E4540"/>
                </a:solidFill>
                <a:latin typeface="+mn-lt"/>
                <a:ea typeface="+mn-ea"/>
                <a:cs typeface="Arial" panose="020B0604020202020204" pitchFamily="34" charset="0"/>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rgbClr val="4E4540"/>
                </a:solidFill>
                <a:latin typeface="+mn-lt"/>
                <a:ea typeface="+mn-ea"/>
                <a:cs typeface="Arial" panose="020B0604020202020204" pitchFamily="34" charset="0"/>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400" kern="1200">
                <a:solidFill>
                  <a:srgbClr val="4E4540"/>
                </a:solidFill>
                <a:latin typeface="+mn-lt"/>
                <a:ea typeface="+mn-ea"/>
                <a:cs typeface="Arial" panose="020B0604020202020204" pitchFamily="34" charset="0"/>
              </a:defRPr>
            </a:lvl4pPr>
            <a:lvl5pPr marL="1225489" indent="-234939" algn="l" defTabSz="609570" rtl="0" eaLnBrk="1" latinLnBrk="0" hangingPunct="1">
              <a:spcBef>
                <a:spcPct val="20000"/>
              </a:spcBef>
              <a:buClr>
                <a:schemeClr val="accent2"/>
              </a:buClr>
              <a:buFont typeface="Arial"/>
              <a:buChar char="»"/>
              <a:tabLst/>
              <a:defRPr sz="1400" kern="1200">
                <a:solidFill>
                  <a:schemeClr val="accent3"/>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r>
              <a:rPr lang="en-US" b="1" dirty="0"/>
              <a:t>Braden QD Skin Assess for newborns</a:t>
            </a:r>
          </a:p>
        </p:txBody>
      </p:sp>
      <p:pic>
        <p:nvPicPr>
          <p:cNvPr id="7" name="Picture 6">
            <a:extLst>
              <a:ext uri="{FF2B5EF4-FFF2-40B4-BE49-F238E27FC236}">
                <a16:creationId xmlns:a16="http://schemas.microsoft.com/office/drawing/2014/main" id="{D9C5E23D-CC5F-4D5D-985D-D711D9237BFA}"/>
              </a:ext>
            </a:extLst>
          </p:cNvPr>
          <p:cNvPicPr>
            <a:picLocks noChangeAspect="1"/>
          </p:cNvPicPr>
          <p:nvPr/>
        </p:nvPicPr>
        <p:blipFill>
          <a:blip r:embed="rId2"/>
          <a:stretch>
            <a:fillRect/>
          </a:stretch>
        </p:blipFill>
        <p:spPr>
          <a:xfrm>
            <a:off x="796331" y="2124850"/>
            <a:ext cx="1450758" cy="1450758"/>
          </a:xfrm>
          <a:prstGeom prst="rect">
            <a:avLst/>
          </a:prstGeom>
        </p:spPr>
      </p:pic>
    </p:spTree>
    <p:extLst>
      <p:ext uri="{BB962C8B-B14F-4D97-AF65-F5344CB8AC3E}">
        <p14:creationId xmlns:p14="http://schemas.microsoft.com/office/powerpoint/2010/main" val="2288323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dirty="0"/>
              <a:t>Maternal/Newborn Fall Safety</a:t>
            </a:r>
          </a:p>
        </p:txBody>
      </p:sp>
      <p:sp>
        <p:nvSpPr>
          <p:cNvPr id="12" name="Footer Placeholder 11"/>
          <p:cNvSpPr>
            <a:spLocks noGrp="1"/>
          </p:cNvSpPr>
          <p:nvPr>
            <p:ph type="ftr" sz="quarter" idx="3"/>
          </p:nvPr>
        </p:nvSpPr>
        <p:spPr/>
        <p:txBody>
          <a:bodyPr/>
          <a:lstStyle/>
          <a:p>
            <a:r>
              <a:rPr lang="en-US" dirty="0">
                <a:cs typeface="Arial"/>
              </a:rPr>
              <a:t>Women’s and Children’s Services</a:t>
            </a:r>
          </a:p>
        </p:txBody>
      </p:sp>
      <p:sp>
        <p:nvSpPr>
          <p:cNvPr id="18" name="TextBox 17">
            <a:extLst>
              <a:ext uri="{FF2B5EF4-FFF2-40B4-BE49-F238E27FC236}">
                <a16:creationId xmlns:a16="http://schemas.microsoft.com/office/drawing/2014/main" id="{C432BEC9-E3F0-46B3-9C4D-5DF536F8FEC6}"/>
              </a:ext>
            </a:extLst>
          </p:cNvPr>
          <p:cNvSpPr txBox="1"/>
          <p:nvPr/>
        </p:nvSpPr>
        <p:spPr>
          <a:xfrm>
            <a:off x="2951442" y="1468720"/>
            <a:ext cx="9172259" cy="3920559"/>
          </a:xfrm>
          <a:prstGeom prst="rect">
            <a:avLst/>
          </a:prstGeom>
        </p:spPr>
        <p:txBody>
          <a:bodyPr vert="horz" wrap="square" lIns="91440" tIns="45720" rIns="91440" bIns="45720" rtlCol="0">
            <a:noAutofit/>
          </a:bodyPr>
          <a:lstStyle/>
          <a:p>
            <a:pPr marL="0" indent="0" algn="l">
              <a:spcBef>
                <a:spcPts val="0"/>
              </a:spcBef>
              <a:buFont typeface="Arial"/>
              <a:buNone/>
            </a:pPr>
            <a:r>
              <a:rPr lang="en-US" sz="2400" b="1" dirty="0">
                <a:solidFill>
                  <a:srgbClr val="001641"/>
                </a:solidFill>
                <a:latin typeface="Arial" panose="020B0604020202020204" pitchFamily="34" charset="0"/>
                <a:cs typeface="Arial" panose="020B0604020202020204" pitchFamily="34" charset="0"/>
              </a:rPr>
              <a:t>Rationale for Change:</a:t>
            </a:r>
          </a:p>
          <a:p>
            <a:pPr marL="285750" lvl="0" indent="-285750">
              <a:buFont typeface="Arial" panose="020B0604020202020204" pitchFamily="34" charset="0"/>
              <a:buChar char="•"/>
            </a:pPr>
            <a:r>
              <a:rPr lang="en-US" sz="2400" dirty="0"/>
              <a:t>Updated answers added to Maternal Risk factors for newborn drop/falls assessment. </a:t>
            </a:r>
          </a:p>
          <a:p>
            <a:pPr marL="285750" lvl="0" indent="-285750">
              <a:buFont typeface="Arial" panose="020B0604020202020204" pitchFamily="34" charset="0"/>
              <a:buChar char="•"/>
            </a:pPr>
            <a:r>
              <a:rPr lang="en-US" sz="2400" dirty="0"/>
              <a:t>Removal of Newborn and Maternal Fall Prevention</a:t>
            </a:r>
          </a:p>
          <a:p>
            <a:pPr marL="742950" lvl="1" indent="-285750">
              <a:buFont typeface="Arial" panose="020B0604020202020204" pitchFamily="34" charset="0"/>
              <a:buChar char="•"/>
            </a:pPr>
            <a:r>
              <a:rPr lang="en-US" sz="2400" dirty="0"/>
              <a:t>Standard of care</a:t>
            </a:r>
          </a:p>
          <a:p>
            <a:pPr marL="285750" indent="-285750">
              <a:buFont typeface="Arial" panose="020B0604020202020204" pitchFamily="34" charset="0"/>
              <a:buChar char="•"/>
            </a:pPr>
            <a:r>
              <a:rPr lang="en-US" sz="2400" dirty="0">
                <a:solidFill>
                  <a:srgbClr val="001641"/>
                </a:solidFill>
                <a:cs typeface="Arial" panose="020B0604020202020204" pitchFamily="34" charset="0"/>
              </a:rPr>
              <a:t>Newborn Fall Education will be removed from assessment </a:t>
            </a:r>
          </a:p>
          <a:p>
            <a:pPr marL="742950" lvl="1" indent="-285750">
              <a:buFont typeface="Arial" panose="020B0604020202020204" pitchFamily="34" charset="0"/>
              <a:buChar char="•"/>
            </a:pPr>
            <a:r>
              <a:rPr lang="en-US" sz="2400" dirty="0">
                <a:solidFill>
                  <a:srgbClr val="001641"/>
                </a:solidFill>
                <a:cs typeface="Arial" panose="020B0604020202020204" pitchFamily="34" charset="0"/>
              </a:rPr>
              <a:t>Documentation should be completed on the Teaching record.</a:t>
            </a:r>
            <a:endParaRPr lang="en-US" sz="2400" dirty="0"/>
          </a:p>
          <a:p>
            <a:pPr marL="285750" indent="-285750">
              <a:buFont typeface="Arial" panose="020B0604020202020204" pitchFamily="34" charset="0"/>
              <a:buChar char="•"/>
            </a:pPr>
            <a:r>
              <a:rPr lang="en-US" sz="2400" dirty="0"/>
              <a:t>Match Meditech documentation</a:t>
            </a:r>
          </a:p>
          <a:p>
            <a:pPr marL="285750" indent="-285750">
              <a:buFont typeface="Arial" panose="020B0604020202020204" pitchFamily="34" charset="0"/>
              <a:buChar char="•"/>
            </a:pPr>
            <a:r>
              <a:rPr lang="en-US" sz="2400" dirty="0">
                <a:solidFill>
                  <a:srgbClr val="001641"/>
                </a:solidFill>
                <a:cs typeface="Arial" panose="020B0604020202020204" pitchFamily="34" charset="0"/>
              </a:rPr>
              <a:t>Toolkit: </a:t>
            </a:r>
            <a:r>
              <a:rPr lang="en-US" sz="2400" dirty="0">
                <a:hlinkClick r:id="rId2"/>
              </a:rPr>
              <a:t>Toolkits and Guides - Women's and Children's Services - Atlas Connect (medcity.net)</a:t>
            </a:r>
            <a:endParaRPr lang="en-US" sz="2400" dirty="0"/>
          </a:p>
          <a:p>
            <a:endParaRPr lang="en-US" sz="2400" b="1" dirty="0">
              <a:solidFill>
                <a:srgbClr val="001641"/>
              </a:solidFill>
              <a:latin typeface="Arial" panose="020B0604020202020204" pitchFamily="34" charset="0"/>
              <a:cs typeface="Arial" panose="020B0604020202020204" pitchFamily="34" charset="0"/>
            </a:endParaRPr>
          </a:p>
          <a:p>
            <a:pPr marL="0" indent="0" algn="l">
              <a:spcBef>
                <a:spcPts val="0"/>
              </a:spcBef>
              <a:buFont typeface="Arial"/>
              <a:buNone/>
            </a:pPr>
            <a:endParaRPr lang="en-US" sz="2400" b="1" dirty="0">
              <a:solidFill>
                <a:srgbClr val="001641"/>
              </a:solidFill>
              <a:latin typeface="Arial" panose="020B0604020202020204" pitchFamily="34" charset="0"/>
              <a:cs typeface="Arial" panose="020B0604020202020204" pitchFamily="34" charset="0"/>
            </a:endParaRPr>
          </a:p>
        </p:txBody>
      </p:sp>
      <p:sp>
        <p:nvSpPr>
          <p:cNvPr id="9" name="Text Placeholder 6">
            <a:extLst>
              <a:ext uri="{FF2B5EF4-FFF2-40B4-BE49-F238E27FC236}">
                <a16:creationId xmlns:a16="http://schemas.microsoft.com/office/drawing/2014/main" id="{5E369FC2-B73D-4A63-AC26-BB9F7BC9CC64}"/>
              </a:ext>
            </a:extLst>
          </p:cNvPr>
          <p:cNvSpPr txBox="1">
            <a:spLocks/>
          </p:cNvSpPr>
          <p:nvPr/>
        </p:nvSpPr>
        <p:spPr>
          <a:xfrm>
            <a:off x="100228" y="3494192"/>
            <a:ext cx="2851214" cy="304800"/>
          </a:xfrm>
          <a:prstGeom prst="rect">
            <a:avLst/>
          </a:prstGeom>
        </p:spPr>
        <p:txBody>
          <a:bodyPr vert="horz" lIns="91440" tIns="45720" rIns="91440" bIns="45720" rtlCol="0">
            <a:noAutofit/>
          </a:bodyPr>
          <a:lstStyle>
            <a:lvl1pPr marL="0" indent="0" algn="ctr" defTabSz="609570" rtl="0" eaLnBrk="1" latinLnBrk="0" hangingPunct="1">
              <a:lnSpc>
                <a:spcPct val="110000"/>
              </a:lnSpc>
              <a:spcBef>
                <a:spcPts val="0"/>
              </a:spcBef>
              <a:spcAft>
                <a:spcPts val="800"/>
              </a:spcAft>
              <a:buClr>
                <a:srgbClr val="E35929"/>
              </a:buClr>
              <a:buFont typeface="Arial" panose="020B0604020202020204" pitchFamily="34" charset="0"/>
              <a:buNone/>
              <a:tabLst/>
              <a:defRPr sz="1400" kern="1200">
                <a:solidFill>
                  <a:schemeClr val="accent3"/>
                </a:solidFill>
                <a:latin typeface="+mn-lt"/>
                <a:ea typeface="+mn-ea"/>
                <a:cs typeface="Arial" panose="020B0604020202020204" pitchFamily="34" charset="0"/>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00" b="0" i="0" u="none" kern="1200">
                <a:solidFill>
                  <a:srgbClr val="4E4540"/>
                </a:solidFill>
                <a:latin typeface="+mn-lt"/>
                <a:ea typeface="+mn-ea"/>
                <a:cs typeface="Arial" panose="020B0604020202020204" pitchFamily="34" charset="0"/>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rgbClr val="4E4540"/>
                </a:solidFill>
                <a:latin typeface="+mn-lt"/>
                <a:ea typeface="+mn-ea"/>
                <a:cs typeface="Arial" panose="020B0604020202020204" pitchFamily="34" charset="0"/>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400" kern="1200">
                <a:solidFill>
                  <a:srgbClr val="4E4540"/>
                </a:solidFill>
                <a:latin typeface="+mn-lt"/>
                <a:ea typeface="+mn-ea"/>
                <a:cs typeface="Arial" panose="020B0604020202020204" pitchFamily="34" charset="0"/>
              </a:defRPr>
            </a:lvl4pPr>
            <a:lvl5pPr marL="1225489" indent="-234939" algn="l" defTabSz="609570" rtl="0" eaLnBrk="1" latinLnBrk="0" hangingPunct="1">
              <a:spcBef>
                <a:spcPct val="20000"/>
              </a:spcBef>
              <a:buClr>
                <a:schemeClr val="accent2"/>
              </a:buClr>
              <a:buFont typeface="Arial"/>
              <a:buChar char="»"/>
              <a:tabLst/>
              <a:defRPr sz="1400" kern="1200">
                <a:solidFill>
                  <a:schemeClr val="accent3"/>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r>
              <a:rPr lang="en-US" b="1" dirty="0"/>
              <a:t>Maternal/Newborn Fall Safety</a:t>
            </a:r>
          </a:p>
        </p:txBody>
      </p:sp>
      <p:pic>
        <p:nvPicPr>
          <p:cNvPr id="7" name="Picture 6">
            <a:extLst>
              <a:ext uri="{FF2B5EF4-FFF2-40B4-BE49-F238E27FC236}">
                <a16:creationId xmlns:a16="http://schemas.microsoft.com/office/drawing/2014/main" id="{6FA9607D-3E0D-4739-8AAC-A31890ACA3D6}"/>
              </a:ext>
            </a:extLst>
          </p:cNvPr>
          <p:cNvPicPr>
            <a:picLocks noChangeAspect="1"/>
          </p:cNvPicPr>
          <p:nvPr/>
        </p:nvPicPr>
        <p:blipFill>
          <a:blip r:embed="rId3"/>
          <a:stretch>
            <a:fillRect/>
          </a:stretch>
        </p:blipFill>
        <p:spPr>
          <a:xfrm>
            <a:off x="720784" y="2009079"/>
            <a:ext cx="1485113" cy="1485113"/>
          </a:xfrm>
          <a:prstGeom prst="rect">
            <a:avLst/>
          </a:prstGeom>
        </p:spPr>
      </p:pic>
    </p:spTree>
    <p:extLst>
      <p:ext uri="{BB962C8B-B14F-4D97-AF65-F5344CB8AC3E}">
        <p14:creationId xmlns:p14="http://schemas.microsoft.com/office/powerpoint/2010/main" val="2720824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72A9578-C8F6-4297-B66D-A1C416B0B31D}"/>
              </a:ext>
            </a:extLst>
          </p:cNvPr>
          <p:cNvSpPr/>
          <p:nvPr/>
        </p:nvSpPr>
        <p:spPr>
          <a:xfrm>
            <a:off x="5865779" y="4080224"/>
            <a:ext cx="2666762" cy="7449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09600" y="13227"/>
            <a:ext cx="10972800" cy="1082439"/>
          </a:xfrm>
        </p:spPr>
        <p:txBody>
          <a:bodyPr anchor="ctr">
            <a:normAutofit/>
          </a:bodyPr>
          <a:lstStyle/>
          <a:p>
            <a:r>
              <a:rPr lang="en-US" sz="2800" dirty="0">
                <a:solidFill>
                  <a:schemeClr val="accent2"/>
                </a:solidFill>
              </a:rPr>
              <a:t>What will change in CPN:</a:t>
            </a:r>
            <a:endParaRPr lang="en-US" sz="2800" dirty="0">
              <a:cs typeface="Georgia"/>
            </a:endParaRPr>
          </a:p>
        </p:txBody>
      </p:sp>
      <p:sp>
        <p:nvSpPr>
          <p:cNvPr id="4" name="Footer Placeholder 3"/>
          <p:cNvSpPr>
            <a:spLocks noGrp="1"/>
          </p:cNvSpPr>
          <p:nvPr>
            <p:ph type="ftr" sz="quarter" idx="3"/>
          </p:nvPr>
        </p:nvSpPr>
        <p:spPr/>
        <p:txBody>
          <a:bodyPr/>
          <a:lstStyle/>
          <a:p>
            <a:r>
              <a:rPr lang="en-US" dirty="0">
                <a:cs typeface="Arial"/>
              </a:rPr>
              <a:t>Women’s and Children’s Services</a:t>
            </a:r>
          </a:p>
        </p:txBody>
      </p:sp>
      <p:sp>
        <p:nvSpPr>
          <p:cNvPr id="5" name="Content Placeholder 1"/>
          <p:cNvSpPr txBox="1">
            <a:spLocks/>
          </p:cNvSpPr>
          <p:nvPr/>
        </p:nvSpPr>
        <p:spPr>
          <a:xfrm>
            <a:off x="269826" y="796687"/>
            <a:ext cx="5285362" cy="1500899"/>
          </a:xfrm>
          <a:prstGeom prst="rect">
            <a:avLst/>
          </a:prstGeom>
          <a:solidFill>
            <a:schemeClr val="bg1">
              <a:lumMod val="95000"/>
            </a:schemeClr>
          </a:solidFill>
          <a:ln w="3175" cap="flat" cmpd="sng" algn="ctr">
            <a:solidFill>
              <a:schemeClr val="accent3"/>
            </a:solidFill>
            <a:prstDash val="dash"/>
          </a:ln>
        </p:spPr>
        <p:style>
          <a:lnRef idx="2">
            <a:schemeClr val="accent3"/>
          </a:lnRef>
          <a:fillRef idx="1">
            <a:schemeClr val="lt1"/>
          </a:fillRef>
          <a:effectRef idx="0">
            <a:schemeClr val="accent3"/>
          </a:effectRef>
          <a:fontRef idx="minor">
            <a:schemeClr val="dk1"/>
          </a:fontRef>
        </p:style>
        <p:txBody>
          <a:bodyPr anchor="ctr"/>
          <a:lstStyle>
            <a:lvl1pPr marL="311135" indent="-311135" algn="l" defTabSz="609570" rtl="0" eaLnBrk="1" latinLnBrk="0" hangingPunct="1">
              <a:lnSpc>
                <a:spcPct val="110000"/>
              </a:lnSpc>
              <a:spcBef>
                <a:spcPts val="0"/>
              </a:spcBef>
              <a:spcAft>
                <a:spcPts val="800"/>
              </a:spcAft>
              <a:buClr>
                <a:srgbClr val="E35929"/>
              </a:buClr>
              <a:buFont typeface="Arial" panose="020B0604020202020204" pitchFamily="34" charset="0"/>
              <a:buChar char="•"/>
              <a:tabLst/>
              <a:defRPr sz="2133" b="0" kern="1200">
                <a:solidFill>
                  <a:schemeClr val="dk1"/>
                </a:solidFill>
                <a:latin typeface="+mn-lt"/>
                <a:ea typeface="+mn-ea"/>
                <a:cs typeface="+mn-cs"/>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67" kern="1200">
                <a:solidFill>
                  <a:schemeClr val="dk1"/>
                </a:solidFill>
                <a:latin typeface="+mn-lt"/>
                <a:ea typeface="+mn-ea"/>
                <a:cs typeface="+mn-cs"/>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chemeClr val="dk1"/>
                </a:solidFill>
                <a:latin typeface="+mn-lt"/>
                <a:ea typeface="+mn-ea"/>
                <a:cs typeface="+mn-cs"/>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333" kern="1200">
                <a:solidFill>
                  <a:schemeClr val="dk1"/>
                </a:solidFill>
                <a:latin typeface="+mn-lt"/>
                <a:ea typeface="+mn-ea"/>
                <a:cs typeface="+mn-cs"/>
              </a:defRPr>
            </a:lvl4pPr>
            <a:lvl5pPr marL="1227605" indent="-226473" algn="l" defTabSz="609570" rtl="0" eaLnBrk="1" latinLnBrk="0" hangingPunct="1">
              <a:spcBef>
                <a:spcPct val="20000"/>
              </a:spcBef>
              <a:buClr>
                <a:schemeClr val="accent2"/>
              </a:buClr>
              <a:buFont typeface="Arial"/>
              <a:buChar char="»"/>
              <a:tabLst/>
              <a:defRPr sz="1333" kern="1200">
                <a:solidFill>
                  <a:schemeClr val="dk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dk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dk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dk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dk1"/>
                </a:solidFill>
                <a:latin typeface="+mn-lt"/>
                <a:ea typeface="+mn-ea"/>
                <a:cs typeface="+mn-cs"/>
              </a:defRPr>
            </a:lvl9pPr>
          </a:lstStyle>
          <a:p>
            <a:r>
              <a:rPr lang="en-US" sz="2000" dirty="0"/>
              <a:t>Newborn Fall Safety will be added to Nursery and NICU admission and assessment</a:t>
            </a:r>
          </a:p>
          <a:p>
            <a:pPr marL="76196" indent="0">
              <a:buNone/>
            </a:pPr>
            <a:endParaRPr lang="en-US" sz="2000" b="1" dirty="0">
              <a:solidFill>
                <a:schemeClr val="accent2"/>
              </a:solidFill>
            </a:endParaRPr>
          </a:p>
        </p:txBody>
      </p:sp>
      <p:pic>
        <p:nvPicPr>
          <p:cNvPr id="7" name="Picture 6">
            <a:extLst>
              <a:ext uri="{FF2B5EF4-FFF2-40B4-BE49-F238E27FC236}">
                <a16:creationId xmlns:a16="http://schemas.microsoft.com/office/drawing/2014/main" id="{31C9A868-9308-45E0-BB38-A97BAA4609C2}"/>
              </a:ext>
            </a:extLst>
          </p:cNvPr>
          <p:cNvPicPr>
            <a:picLocks noChangeAspect="1"/>
          </p:cNvPicPr>
          <p:nvPr/>
        </p:nvPicPr>
        <p:blipFill>
          <a:blip r:embed="rId2"/>
          <a:stretch>
            <a:fillRect/>
          </a:stretch>
        </p:blipFill>
        <p:spPr>
          <a:xfrm>
            <a:off x="6761120" y="1377777"/>
            <a:ext cx="3066667" cy="2466667"/>
          </a:xfrm>
          <a:prstGeom prst="rect">
            <a:avLst/>
          </a:prstGeom>
        </p:spPr>
      </p:pic>
      <p:cxnSp>
        <p:nvCxnSpPr>
          <p:cNvPr id="9" name="Straight Arrow Connector 8">
            <a:extLst>
              <a:ext uri="{FF2B5EF4-FFF2-40B4-BE49-F238E27FC236}">
                <a16:creationId xmlns:a16="http://schemas.microsoft.com/office/drawing/2014/main" id="{838A8E1A-FBDD-493F-9EA4-93CC4043D429}"/>
              </a:ext>
            </a:extLst>
          </p:cNvPr>
          <p:cNvCxnSpPr>
            <a:cxnSpLocks/>
          </p:cNvCxnSpPr>
          <p:nvPr/>
        </p:nvCxnSpPr>
        <p:spPr>
          <a:xfrm flipV="1">
            <a:off x="4221807" y="2286130"/>
            <a:ext cx="2666762" cy="885741"/>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5" name="Straight Arrow Connector 14">
            <a:extLst>
              <a:ext uri="{FF2B5EF4-FFF2-40B4-BE49-F238E27FC236}">
                <a16:creationId xmlns:a16="http://schemas.microsoft.com/office/drawing/2014/main" id="{8632DCAC-9A33-4B53-B129-8F86B2915CBF}"/>
              </a:ext>
            </a:extLst>
          </p:cNvPr>
          <p:cNvCxnSpPr>
            <a:cxnSpLocks/>
          </p:cNvCxnSpPr>
          <p:nvPr/>
        </p:nvCxnSpPr>
        <p:spPr>
          <a:xfrm>
            <a:off x="4250049" y="3335275"/>
            <a:ext cx="1498998" cy="744949"/>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pic>
        <p:nvPicPr>
          <p:cNvPr id="2" name="Picture 1">
            <a:extLst>
              <a:ext uri="{FF2B5EF4-FFF2-40B4-BE49-F238E27FC236}">
                <a16:creationId xmlns:a16="http://schemas.microsoft.com/office/drawing/2014/main" id="{4C86B04F-79B6-4AA2-8B29-98EF3CCFB838}"/>
              </a:ext>
            </a:extLst>
          </p:cNvPr>
          <p:cNvPicPr>
            <a:picLocks noChangeAspect="1"/>
          </p:cNvPicPr>
          <p:nvPr/>
        </p:nvPicPr>
        <p:blipFill>
          <a:blip r:embed="rId3"/>
          <a:stretch>
            <a:fillRect/>
          </a:stretch>
        </p:blipFill>
        <p:spPr>
          <a:xfrm>
            <a:off x="1555364" y="2892404"/>
            <a:ext cx="2714286" cy="685714"/>
          </a:xfrm>
          <a:prstGeom prst="rect">
            <a:avLst/>
          </a:prstGeom>
        </p:spPr>
      </p:pic>
      <p:sp>
        <p:nvSpPr>
          <p:cNvPr id="10" name="TextBox 9">
            <a:extLst>
              <a:ext uri="{FF2B5EF4-FFF2-40B4-BE49-F238E27FC236}">
                <a16:creationId xmlns:a16="http://schemas.microsoft.com/office/drawing/2014/main" id="{30904CE7-7564-4F8E-A12E-E8BEE8473ADA}"/>
              </a:ext>
            </a:extLst>
          </p:cNvPr>
          <p:cNvSpPr txBox="1"/>
          <p:nvPr/>
        </p:nvSpPr>
        <p:spPr>
          <a:xfrm>
            <a:off x="5943600" y="4080224"/>
            <a:ext cx="2500132" cy="672573"/>
          </a:xfrm>
          <a:prstGeom prst="rect">
            <a:avLst/>
          </a:prstGeom>
        </p:spPr>
        <p:txBody>
          <a:bodyPr vert="horz" wrap="square" lIns="91440" tIns="45720" rIns="91440" bIns="45720" rtlCol="0">
            <a:noAutofit/>
          </a:bodyPr>
          <a:lstStyle/>
          <a:p>
            <a:pPr marL="0" indent="0" algn="l">
              <a:spcBef>
                <a:spcPts val="0"/>
              </a:spcBef>
              <a:buFont typeface="Arial"/>
              <a:buNone/>
            </a:pPr>
            <a:r>
              <a:rPr lang="en-US" sz="1200" b="1" dirty="0">
                <a:solidFill>
                  <a:schemeClr val="bg2"/>
                </a:solidFill>
                <a:latin typeface="Arial" panose="020B0604020202020204" pitchFamily="34" charset="0"/>
                <a:cs typeface="Arial" panose="020B0604020202020204" pitchFamily="34" charset="0"/>
              </a:rPr>
              <a:t>Will calculate maternal/newborn risk for drop or fall: No Risk or At Risk</a:t>
            </a:r>
          </a:p>
        </p:txBody>
      </p:sp>
    </p:spTree>
    <p:extLst>
      <p:ext uri="{BB962C8B-B14F-4D97-AF65-F5344CB8AC3E}">
        <p14:creationId xmlns:p14="http://schemas.microsoft.com/office/powerpoint/2010/main" val="2646670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Questions</a:t>
            </a:r>
          </a:p>
        </p:txBody>
      </p:sp>
      <p:sp>
        <p:nvSpPr>
          <p:cNvPr id="3" name="Footer Placeholder 2"/>
          <p:cNvSpPr>
            <a:spLocks noGrp="1"/>
          </p:cNvSpPr>
          <p:nvPr>
            <p:ph type="ftr" sz="quarter" idx="3"/>
          </p:nvPr>
        </p:nvSpPr>
        <p:spPr/>
        <p:txBody>
          <a:bodyPr/>
          <a:lstStyle/>
          <a:p>
            <a:r>
              <a:rPr lang="en-US" dirty="0">
                <a:cs typeface="Arial"/>
              </a:rPr>
              <a:t>Women’s and Children’s Services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1891" y="2786743"/>
            <a:ext cx="3113314" cy="311331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7064" y="440012"/>
            <a:ext cx="4571622" cy="4571622"/>
          </a:xfrm>
          <a:prstGeom prst="rect">
            <a:avLst/>
          </a:prstGeom>
        </p:spPr>
      </p:pic>
      <p:sp>
        <p:nvSpPr>
          <p:cNvPr id="7" name="TextBox 6"/>
          <p:cNvSpPr txBox="1"/>
          <p:nvPr/>
        </p:nvSpPr>
        <p:spPr>
          <a:xfrm>
            <a:off x="391886" y="1730829"/>
            <a:ext cx="3820885" cy="3853542"/>
          </a:xfrm>
          <a:prstGeom prst="rect">
            <a:avLst/>
          </a:prstGeom>
        </p:spPr>
        <p:txBody>
          <a:bodyPr vert="horz" wrap="square" lIns="91440" tIns="45720" rIns="91440" bIns="45720" rtlCol="0">
            <a:noAutofit/>
          </a:bodyPr>
          <a:lstStyle/>
          <a:p>
            <a:pPr marL="0" indent="0" algn="l">
              <a:spcBef>
                <a:spcPts val="0"/>
              </a:spcBef>
              <a:buFont typeface="Arial"/>
              <a:buNone/>
            </a:pPr>
            <a:endParaRPr lang="en-US" sz="2400" b="1" dirty="0">
              <a:solidFill>
                <a:srgbClr val="001641"/>
              </a:solidFill>
              <a:latin typeface="Arial" panose="020B0604020202020204" pitchFamily="34" charset="0"/>
              <a:cs typeface="Arial" panose="020B0604020202020204" pitchFamily="34" charset="0"/>
            </a:endParaRPr>
          </a:p>
        </p:txBody>
      </p:sp>
      <p:sp>
        <p:nvSpPr>
          <p:cNvPr id="8" name="TextBox 7"/>
          <p:cNvSpPr txBox="1"/>
          <p:nvPr/>
        </p:nvSpPr>
        <p:spPr>
          <a:xfrm>
            <a:off x="500743" y="1850571"/>
            <a:ext cx="3396343" cy="3733800"/>
          </a:xfrm>
          <a:prstGeom prst="rect">
            <a:avLst/>
          </a:prstGeom>
        </p:spPr>
        <p:txBody>
          <a:bodyPr vert="horz" wrap="square" lIns="91440" tIns="45720" rIns="91440" bIns="45720" rtlCol="0">
            <a:noAutofit/>
          </a:bodyPr>
          <a:lstStyle/>
          <a:p>
            <a:pPr marL="0" indent="0" algn="l">
              <a:spcBef>
                <a:spcPts val="0"/>
              </a:spcBef>
              <a:buFont typeface="Arial"/>
              <a:buNone/>
            </a:pPr>
            <a:endParaRPr lang="en-US" sz="2400" b="1" dirty="0">
              <a:solidFill>
                <a:srgbClr val="001641"/>
              </a:solidFill>
              <a:latin typeface="Arial" panose="020B0604020202020204" pitchFamily="34" charset="0"/>
              <a:cs typeface="Arial" panose="020B0604020202020204" pitchFamily="34" charset="0"/>
            </a:endParaRPr>
          </a:p>
        </p:txBody>
      </p:sp>
      <p:sp>
        <p:nvSpPr>
          <p:cNvPr id="9" name="Rectangle 8"/>
          <p:cNvSpPr/>
          <p:nvPr/>
        </p:nvSpPr>
        <p:spPr>
          <a:xfrm>
            <a:off x="646860" y="2124719"/>
            <a:ext cx="4687140" cy="2677656"/>
          </a:xfrm>
          <a:prstGeom prst="rect">
            <a:avLst/>
          </a:prstGeom>
        </p:spPr>
        <p:txBody>
          <a:bodyPr wrap="square">
            <a:spAutoFit/>
          </a:bodyPr>
          <a:lstStyle/>
          <a:p>
            <a:r>
              <a:rPr lang="en-US" dirty="0">
                <a:solidFill>
                  <a:srgbClr val="58595B"/>
                </a:solidFill>
              </a:rPr>
              <a:t>Updates will be available in standard CPN environments.</a:t>
            </a:r>
          </a:p>
          <a:p>
            <a:endParaRPr lang="en-US" dirty="0">
              <a:solidFill>
                <a:srgbClr val="58595B"/>
              </a:solidFill>
            </a:endParaRPr>
          </a:p>
          <a:p>
            <a:r>
              <a:rPr lang="en-US" dirty="0">
                <a:solidFill>
                  <a:srgbClr val="58595B"/>
                </a:solidFill>
              </a:rPr>
              <a:t>Any questions or comments, please contact your division CPN System Administrator with any questions.</a:t>
            </a:r>
          </a:p>
          <a:p>
            <a:endParaRPr lang="en-US" dirty="0">
              <a:solidFill>
                <a:srgbClr val="58595B"/>
              </a:solidFill>
            </a:endParaRPr>
          </a:p>
          <a:p>
            <a:endParaRPr lang="en-US" dirty="0">
              <a:solidFill>
                <a:srgbClr val="58595B"/>
              </a:solidFill>
            </a:endParaRPr>
          </a:p>
          <a:p>
            <a:r>
              <a:rPr lang="en-US" sz="2400" b="1" dirty="0">
                <a:solidFill>
                  <a:srgbClr val="E05929"/>
                </a:solidFill>
              </a:rPr>
              <a:t>Thank you!</a:t>
            </a:r>
          </a:p>
        </p:txBody>
      </p:sp>
    </p:spTree>
    <p:extLst>
      <p:ext uri="{BB962C8B-B14F-4D97-AF65-F5344CB8AC3E}">
        <p14:creationId xmlns:p14="http://schemas.microsoft.com/office/powerpoint/2010/main" val="1844113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dirty="0"/>
              <a:t>Hemorrhage Risk Assessment Updates</a:t>
            </a:r>
          </a:p>
        </p:txBody>
      </p:sp>
      <p:sp>
        <p:nvSpPr>
          <p:cNvPr id="12" name="Footer Placeholder 11"/>
          <p:cNvSpPr>
            <a:spLocks noGrp="1"/>
          </p:cNvSpPr>
          <p:nvPr>
            <p:ph type="ftr" sz="quarter" idx="3"/>
          </p:nvPr>
        </p:nvSpPr>
        <p:spPr/>
        <p:txBody>
          <a:bodyPr/>
          <a:lstStyle/>
          <a:p>
            <a:r>
              <a:rPr lang="en-US" dirty="0">
                <a:cs typeface="Arial"/>
              </a:rPr>
              <a:t>Women’s and Children’s Services</a:t>
            </a:r>
          </a:p>
        </p:txBody>
      </p:sp>
      <p:sp>
        <p:nvSpPr>
          <p:cNvPr id="18" name="TextBox 17">
            <a:extLst>
              <a:ext uri="{FF2B5EF4-FFF2-40B4-BE49-F238E27FC236}">
                <a16:creationId xmlns:a16="http://schemas.microsoft.com/office/drawing/2014/main" id="{C432BEC9-E3F0-46B3-9C4D-5DF536F8FEC6}"/>
              </a:ext>
            </a:extLst>
          </p:cNvPr>
          <p:cNvSpPr txBox="1"/>
          <p:nvPr/>
        </p:nvSpPr>
        <p:spPr>
          <a:xfrm>
            <a:off x="2826453" y="2222684"/>
            <a:ext cx="9172259" cy="2699512"/>
          </a:xfrm>
          <a:prstGeom prst="rect">
            <a:avLst/>
          </a:prstGeom>
        </p:spPr>
        <p:txBody>
          <a:bodyPr vert="horz" wrap="square" lIns="91440" tIns="45720" rIns="91440" bIns="45720" rtlCol="0">
            <a:noAutofit/>
          </a:bodyPr>
          <a:lstStyle/>
          <a:p>
            <a:pPr marL="0" indent="0" algn="l">
              <a:spcBef>
                <a:spcPts val="0"/>
              </a:spcBef>
              <a:buFont typeface="Arial"/>
              <a:buNone/>
            </a:pPr>
            <a:r>
              <a:rPr lang="en-US" sz="2400" b="1" dirty="0">
                <a:solidFill>
                  <a:srgbClr val="001641"/>
                </a:solidFill>
                <a:latin typeface="Arial" panose="020B0604020202020204" pitchFamily="34" charset="0"/>
                <a:cs typeface="Arial" panose="020B0604020202020204" pitchFamily="34" charset="0"/>
              </a:rPr>
              <a:t>Rationale for Change:</a:t>
            </a:r>
          </a:p>
          <a:p>
            <a:pPr marL="342900" indent="-342900" algn="l">
              <a:spcBef>
                <a:spcPts val="0"/>
              </a:spcBef>
              <a:buFont typeface="Arial" panose="020B0604020202020204" pitchFamily="34" charset="0"/>
              <a:buChar char="•"/>
            </a:pPr>
            <a:r>
              <a:rPr lang="en-US" sz="2400" dirty="0">
                <a:solidFill>
                  <a:srgbClr val="001641"/>
                </a:solidFill>
                <a:latin typeface="Arial" panose="020B0604020202020204" pitchFamily="34" charset="0"/>
                <a:cs typeface="Arial" panose="020B0604020202020204" pitchFamily="34" charset="0"/>
              </a:rPr>
              <a:t>HCA has adopted its own Hemorrhage risk tool based off of CMQCC and AWHONN hemorrhage risk tools to be used for documentation. </a:t>
            </a:r>
          </a:p>
          <a:p>
            <a:pPr marL="342900" indent="-342900" algn="l">
              <a:spcBef>
                <a:spcPts val="0"/>
              </a:spcBef>
              <a:buFont typeface="Arial" panose="020B0604020202020204" pitchFamily="34" charset="0"/>
              <a:buChar char="•"/>
            </a:pPr>
            <a:r>
              <a:rPr lang="en-US" sz="2400" dirty="0">
                <a:solidFill>
                  <a:srgbClr val="001641"/>
                </a:solidFill>
                <a:latin typeface="Arial" panose="020B0604020202020204" pitchFamily="34" charset="0"/>
                <a:cs typeface="Arial" panose="020B0604020202020204" pitchFamily="34" charset="0"/>
              </a:rPr>
              <a:t>Hemorrhage risk assessment can be documented based on facility policy on admission, before delivery, in postpartum and as needed. </a:t>
            </a:r>
          </a:p>
          <a:p>
            <a:pPr marL="0" indent="0" algn="l">
              <a:spcBef>
                <a:spcPts val="0"/>
              </a:spcBef>
              <a:buFont typeface="Arial"/>
              <a:buNone/>
            </a:pPr>
            <a:endParaRPr lang="en-US" sz="2400" b="1" dirty="0">
              <a:solidFill>
                <a:srgbClr val="001641"/>
              </a:solidFill>
              <a:latin typeface="Arial" panose="020B0604020202020204" pitchFamily="34" charset="0"/>
              <a:cs typeface="Arial" panose="020B0604020202020204" pitchFamily="34" charset="0"/>
            </a:endParaRPr>
          </a:p>
        </p:txBody>
      </p:sp>
      <p:sp>
        <p:nvSpPr>
          <p:cNvPr id="9" name="Text Placeholder 6">
            <a:extLst>
              <a:ext uri="{FF2B5EF4-FFF2-40B4-BE49-F238E27FC236}">
                <a16:creationId xmlns:a16="http://schemas.microsoft.com/office/drawing/2014/main" id="{5E369FC2-B73D-4A63-AC26-BB9F7BC9CC64}"/>
              </a:ext>
            </a:extLst>
          </p:cNvPr>
          <p:cNvSpPr txBox="1">
            <a:spLocks/>
          </p:cNvSpPr>
          <p:nvPr/>
        </p:nvSpPr>
        <p:spPr>
          <a:xfrm>
            <a:off x="100228" y="3494192"/>
            <a:ext cx="2851214" cy="304800"/>
          </a:xfrm>
          <a:prstGeom prst="rect">
            <a:avLst/>
          </a:prstGeom>
        </p:spPr>
        <p:txBody>
          <a:bodyPr vert="horz" lIns="91440" tIns="45720" rIns="91440" bIns="45720" rtlCol="0">
            <a:noAutofit/>
          </a:bodyPr>
          <a:lstStyle>
            <a:lvl1pPr marL="0" indent="0" algn="ctr" defTabSz="609570" rtl="0" eaLnBrk="1" latinLnBrk="0" hangingPunct="1">
              <a:lnSpc>
                <a:spcPct val="110000"/>
              </a:lnSpc>
              <a:spcBef>
                <a:spcPts val="0"/>
              </a:spcBef>
              <a:spcAft>
                <a:spcPts val="800"/>
              </a:spcAft>
              <a:buClr>
                <a:srgbClr val="E35929"/>
              </a:buClr>
              <a:buFont typeface="Arial" panose="020B0604020202020204" pitchFamily="34" charset="0"/>
              <a:buNone/>
              <a:tabLst/>
              <a:defRPr sz="1400" kern="1200">
                <a:solidFill>
                  <a:schemeClr val="accent3"/>
                </a:solidFill>
                <a:latin typeface="+mn-lt"/>
                <a:ea typeface="+mn-ea"/>
                <a:cs typeface="Arial" panose="020B0604020202020204" pitchFamily="34" charset="0"/>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00" b="0" i="0" u="none" kern="1200">
                <a:solidFill>
                  <a:srgbClr val="4E4540"/>
                </a:solidFill>
                <a:latin typeface="+mn-lt"/>
                <a:ea typeface="+mn-ea"/>
                <a:cs typeface="Arial" panose="020B0604020202020204" pitchFamily="34" charset="0"/>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rgbClr val="4E4540"/>
                </a:solidFill>
                <a:latin typeface="+mn-lt"/>
                <a:ea typeface="+mn-ea"/>
                <a:cs typeface="Arial" panose="020B0604020202020204" pitchFamily="34" charset="0"/>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400" kern="1200">
                <a:solidFill>
                  <a:srgbClr val="4E4540"/>
                </a:solidFill>
                <a:latin typeface="+mn-lt"/>
                <a:ea typeface="+mn-ea"/>
                <a:cs typeface="Arial" panose="020B0604020202020204" pitchFamily="34" charset="0"/>
              </a:defRPr>
            </a:lvl4pPr>
            <a:lvl5pPr marL="1225489" indent="-234939" algn="l" defTabSz="609570" rtl="0" eaLnBrk="1" latinLnBrk="0" hangingPunct="1">
              <a:spcBef>
                <a:spcPct val="20000"/>
              </a:spcBef>
              <a:buClr>
                <a:schemeClr val="accent2"/>
              </a:buClr>
              <a:buFont typeface="Arial"/>
              <a:buChar char="»"/>
              <a:tabLst/>
              <a:defRPr sz="1400" kern="1200">
                <a:solidFill>
                  <a:schemeClr val="accent3"/>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r>
              <a:rPr lang="en-US" b="1" dirty="0"/>
              <a:t>RISK OF POSTPARTUM </a:t>
            </a:r>
          </a:p>
          <a:p>
            <a:r>
              <a:rPr lang="en-US" b="1" dirty="0"/>
              <a:t>HEMORRHAGE</a:t>
            </a:r>
          </a:p>
        </p:txBody>
      </p:sp>
      <p:pic>
        <p:nvPicPr>
          <p:cNvPr id="10" name="Picture Placeholder 14">
            <a:extLst>
              <a:ext uri="{FF2B5EF4-FFF2-40B4-BE49-F238E27FC236}">
                <a16:creationId xmlns:a16="http://schemas.microsoft.com/office/drawing/2014/main" id="{996C8CB9-5F2D-4496-A64C-E98FC3F8EED0}"/>
              </a:ext>
            </a:extLst>
          </p:cNvPr>
          <p:cNvPicPr>
            <a:picLocks noChangeAspect="1"/>
          </p:cNvPicPr>
          <p:nvPr/>
        </p:nvPicPr>
        <p:blipFill>
          <a:blip r:embed="rId2" cstate="print">
            <a:biLevel thresh="50000"/>
            <a:extLst>
              <a:ext uri="{28A0092B-C50C-407E-A947-70E740481C1C}">
                <a14:useLocalDpi xmlns:a14="http://schemas.microsoft.com/office/drawing/2010/main" val="0"/>
              </a:ext>
            </a:extLst>
          </a:blip>
          <a:srcRect l="46" r="46"/>
          <a:stretch>
            <a:fillRect/>
          </a:stretch>
        </p:blipFill>
        <p:spPr>
          <a:xfrm>
            <a:off x="609600" y="1584491"/>
            <a:ext cx="1706879" cy="1706880"/>
          </a:xfrm>
          <a:prstGeom prst="ellipse">
            <a:avLst/>
          </a:prstGeom>
          <a:solidFill>
            <a:schemeClr val="accent2"/>
          </a:solidFill>
        </p:spPr>
      </p:pic>
    </p:spTree>
    <p:extLst>
      <p:ext uri="{BB962C8B-B14F-4D97-AF65-F5344CB8AC3E}">
        <p14:creationId xmlns:p14="http://schemas.microsoft.com/office/powerpoint/2010/main" val="2197530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3227"/>
            <a:ext cx="10972800" cy="1082439"/>
          </a:xfrm>
        </p:spPr>
        <p:txBody>
          <a:bodyPr anchor="ctr">
            <a:normAutofit/>
          </a:bodyPr>
          <a:lstStyle/>
          <a:p>
            <a:r>
              <a:rPr lang="en-US" sz="2800" dirty="0">
                <a:solidFill>
                  <a:schemeClr val="accent2"/>
                </a:solidFill>
              </a:rPr>
              <a:t>What will change in CPN for the Admission Assessment:</a:t>
            </a:r>
            <a:br>
              <a:rPr lang="en-US" sz="2800" dirty="0">
                <a:solidFill>
                  <a:schemeClr val="accent2"/>
                </a:solidFill>
              </a:rPr>
            </a:br>
            <a:endParaRPr lang="en-US" sz="2800" dirty="0">
              <a:cs typeface="Georgia"/>
            </a:endParaRPr>
          </a:p>
        </p:txBody>
      </p:sp>
      <p:sp>
        <p:nvSpPr>
          <p:cNvPr id="4" name="Footer Placeholder 3"/>
          <p:cNvSpPr>
            <a:spLocks noGrp="1"/>
          </p:cNvSpPr>
          <p:nvPr>
            <p:ph type="ftr" sz="quarter" idx="3"/>
          </p:nvPr>
        </p:nvSpPr>
        <p:spPr/>
        <p:txBody>
          <a:bodyPr/>
          <a:lstStyle/>
          <a:p>
            <a:r>
              <a:rPr lang="en-US" dirty="0">
                <a:cs typeface="Arial"/>
              </a:rPr>
              <a:t>Women’s and Children’s Services</a:t>
            </a:r>
          </a:p>
        </p:txBody>
      </p:sp>
      <p:sp>
        <p:nvSpPr>
          <p:cNvPr id="5" name="Content Placeholder 1"/>
          <p:cNvSpPr txBox="1">
            <a:spLocks/>
          </p:cNvSpPr>
          <p:nvPr/>
        </p:nvSpPr>
        <p:spPr>
          <a:xfrm>
            <a:off x="191814" y="722441"/>
            <a:ext cx="3932009" cy="2954614"/>
          </a:xfrm>
          <a:prstGeom prst="rect">
            <a:avLst/>
          </a:prstGeom>
          <a:solidFill>
            <a:schemeClr val="bg1">
              <a:lumMod val="95000"/>
            </a:schemeClr>
          </a:solidFill>
          <a:ln w="3175" cap="flat" cmpd="sng" algn="ctr">
            <a:solidFill>
              <a:schemeClr val="accent3"/>
            </a:solidFill>
            <a:prstDash val="dash"/>
          </a:ln>
        </p:spPr>
        <p:style>
          <a:lnRef idx="2">
            <a:schemeClr val="accent3"/>
          </a:lnRef>
          <a:fillRef idx="1">
            <a:schemeClr val="lt1"/>
          </a:fillRef>
          <a:effectRef idx="0">
            <a:schemeClr val="accent3"/>
          </a:effectRef>
          <a:fontRef idx="minor">
            <a:schemeClr val="dk1"/>
          </a:fontRef>
        </p:style>
        <p:txBody>
          <a:bodyPr anchor="ctr"/>
          <a:lstStyle>
            <a:lvl1pPr marL="311135" indent="-311135" algn="l" defTabSz="609570" rtl="0" eaLnBrk="1" latinLnBrk="0" hangingPunct="1">
              <a:lnSpc>
                <a:spcPct val="110000"/>
              </a:lnSpc>
              <a:spcBef>
                <a:spcPts val="0"/>
              </a:spcBef>
              <a:spcAft>
                <a:spcPts val="800"/>
              </a:spcAft>
              <a:buClr>
                <a:srgbClr val="E35929"/>
              </a:buClr>
              <a:buFont typeface="Arial" panose="020B0604020202020204" pitchFamily="34" charset="0"/>
              <a:buChar char="•"/>
              <a:tabLst/>
              <a:defRPr sz="2133" b="0" kern="1200">
                <a:solidFill>
                  <a:schemeClr val="dk1"/>
                </a:solidFill>
                <a:latin typeface="+mn-lt"/>
                <a:ea typeface="+mn-ea"/>
                <a:cs typeface="+mn-cs"/>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67" kern="1200">
                <a:solidFill>
                  <a:schemeClr val="dk1"/>
                </a:solidFill>
                <a:latin typeface="+mn-lt"/>
                <a:ea typeface="+mn-ea"/>
                <a:cs typeface="+mn-cs"/>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chemeClr val="dk1"/>
                </a:solidFill>
                <a:latin typeface="+mn-lt"/>
                <a:ea typeface="+mn-ea"/>
                <a:cs typeface="+mn-cs"/>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333" kern="1200">
                <a:solidFill>
                  <a:schemeClr val="dk1"/>
                </a:solidFill>
                <a:latin typeface="+mn-lt"/>
                <a:ea typeface="+mn-ea"/>
                <a:cs typeface="+mn-cs"/>
              </a:defRPr>
            </a:lvl4pPr>
            <a:lvl5pPr marL="1227605" indent="-226473" algn="l" defTabSz="609570" rtl="0" eaLnBrk="1" latinLnBrk="0" hangingPunct="1">
              <a:spcBef>
                <a:spcPct val="20000"/>
              </a:spcBef>
              <a:buClr>
                <a:schemeClr val="accent2"/>
              </a:buClr>
              <a:buFont typeface="Arial"/>
              <a:buChar char="»"/>
              <a:tabLst/>
              <a:defRPr sz="1333" kern="1200">
                <a:solidFill>
                  <a:schemeClr val="dk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dk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dk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dk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dk1"/>
                </a:solidFill>
                <a:latin typeface="+mn-lt"/>
                <a:ea typeface="+mn-ea"/>
                <a:cs typeface="+mn-cs"/>
              </a:defRPr>
            </a:lvl9pPr>
          </a:lstStyle>
          <a:p>
            <a:r>
              <a:rPr lang="en-US" sz="2000" dirty="0"/>
              <a:t>New items added: Platelets and Hemoglobin/Hematocrit</a:t>
            </a:r>
          </a:p>
          <a:p>
            <a:r>
              <a:rPr lang="en-US" sz="2000" dirty="0"/>
              <a:t>Removal of BMI item. </a:t>
            </a:r>
          </a:p>
          <a:p>
            <a:r>
              <a:rPr lang="en-US" sz="2000" dirty="0"/>
              <a:t>**Still need to choose Risk Level: Low, Medium or High for the value to send to Meditech**</a:t>
            </a:r>
          </a:p>
          <a:p>
            <a:pPr marL="76196" indent="0">
              <a:buNone/>
            </a:pPr>
            <a:endParaRPr lang="en-US" sz="2000" b="1" dirty="0">
              <a:solidFill>
                <a:schemeClr val="accent2"/>
              </a:solidFill>
            </a:endParaRPr>
          </a:p>
        </p:txBody>
      </p:sp>
      <p:pic>
        <p:nvPicPr>
          <p:cNvPr id="2" name="Picture 1">
            <a:extLst>
              <a:ext uri="{FF2B5EF4-FFF2-40B4-BE49-F238E27FC236}">
                <a16:creationId xmlns:a16="http://schemas.microsoft.com/office/drawing/2014/main" id="{A57CD8FB-A797-47C3-8DBE-FCACFAF12761}"/>
              </a:ext>
            </a:extLst>
          </p:cNvPr>
          <p:cNvPicPr>
            <a:picLocks noChangeAspect="1"/>
          </p:cNvPicPr>
          <p:nvPr/>
        </p:nvPicPr>
        <p:blipFill>
          <a:blip r:embed="rId2"/>
          <a:stretch>
            <a:fillRect/>
          </a:stretch>
        </p:blipFill>
        <p:spPr>
          <a:xfrm>
            <a:off x="3889766" y="1216054"/>
            <a:ext cx="8228698" cy="4919506"/>
          </a:xfrm>
          <a:prstGeom prst="rect">
            <a:avLst/>
          </a:prstGeom>
        </p:spPr>
      </p:pic>
    </p:spTree>
    <p:extLst>
      <p:ext uri="{BB962C8B-B14F-4D97-AF65-F5344CB8AC3E}">
        <p14:creationId xmlns:p14="http://schemas.microsoft.com/office/powerpoint/2010/main" val="3883532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3227"/>
            <a:ext cx="10972800" cy="1082439"/>
          </a:xfrm>
        </p:spPr>
        <p:txBody>
          <a:bodyPr anchor="ctr">
            <a:normAutofit/>
          </a:bodyPr>
          <a:lstStyle/>
          <a:p>
            <a:r>
              <a:rPr lang="en-US" sz="2800" dirty="0">
                <a:solidFill>
                  <a:schemeClr val="accent2"/>
                </a:solidFill>
              </a:rPr>
              <a:t>What will change in CPN for the Delivery Assessment:</a:t>
            </a:r>
            <a:br>
              <a:rPr lang="en-US" sz="2800" dirty="0">
                <a:solidFill>
                  <a:schemeClr val="accent2"/>
                </a:solidFill>
              </a:rPr>
            </a:br>
            <a:endParaRPr lang="en-US" sz="2800" dirty="0">
              <a:cs typeface="Georgia"/>
            </a:endParaRPr>
          </a:p>
        </p:txBody>
      </p:sp>
      <p:sp>
        <p:nvSpPr>
          <p:cNvPr id="4" name="Footer Placeholder 3"/>
          <p:cNvSpPr>
            <a:spLocks noGrp="1"/>
          </p:cNvSpPr>
          <p:nvPr>
            <p:ph type="ftr" sz="quarter" idx="3"/>
          </p:nvPr>
        </p:nvSpPr>
        <p:spPr/>
        <p:txBody>
          <a:bodyPr/>
          <a:lstStyle/>
          <a:p>
            <a:r>
              <a:rPr lang="en-US" dirty="0">
                <a:cs typeface="Arial"/>
              </a:rPr>
              <a:t>Women’s and Children’s Services</a:t>
            </a:r>
          </a:p>
        </p:txBody>
      </p:sp>
      <p:sp>
        <p:nvSpPr>
          <p:cNvPr id="5" name="Content Placeholder 1"/>
          <p:cNvSpPr txBox="1">
            <a:spLocks/>
          </p:cNvSpPr>
          <p:nvPr/>
        </p:nvSpPr>
        <p:spPr>
          <a:xfrm>
            <a:off x="191814" y="722441"/>
            <a:ext cx="3932009" cy="2954614"/>
          </a:xfrm>
          <a:prstGeom prst="rect">
            <a:avLst/>
          </a:prstGeom>
          <a:solidFill>
            <a:schemeClr val="bg1">
              <a:lumMod val="95000"/>
            </a:schemeClr>
          </a:solidFill>
          <a:ln w="3175" cap="flat" cmpd="sng" algn="ctr">
            <a:solidFill>
              <a:schemeClr val="accent3"/>
            </a:solidFill>
            <a:prstDash val="dash"/>
          </a:ln>
        </p:spPr>
        <p:style>
          <a:lnRef idx="2">
            <a:schemeClr val="accent3"/>
          </a:lnRef>
          <a:fillRef idx="1">
            <a:schemeClr val="lt1"/>
          </a:fillRef>
          <a:effectRef idx="0">
            <a:schemeClr val="accent3"/>
          </a:effectRef>
          <a:fontRef idx="minor">
            <a:schemeClr val="dk1"/>
          </a:fontRef>
        </p:style>
        <p:txBody>
          <a:bodyPr anchor="ctr"/>
          <a:lstStyle>
            <a:lvl1pPr marL="311135" indent="-311135" algn="l" defTabSz="609570" rtl="0" eaLnBrk="1" latinLnBrk="0" hangingPunct="1">
              <a:lnSpc>
                <a:spcPct val="110000"/>
              </a:lnSpc>
              <a:spcBef>
                <a:spcPts val="0"/>
              </a:spcBef>
              <a:spcAft>
                <a:spcPts val="800"/>
              </a:spcAft>
              <a:buClr>
                <a:srgbClr val="E35929"/>
              </a:buClr>
              <a:buFont typeface="Arial" panose="020B0604020202020204" pitchFamily="34" charset="0"/>
              <a:buChar char="•"/>
              <a:tabLst/>
              <a:defRPr sz="2133" b="0" kern="1200">
                <a:solidFill>
                  <a:schemeClr val="dk1"/>
                </a:solidFill>
                <a:latin typeface="+mn-lt"/>
                <a:ea typeface="+mn-ea"/>
                <a:cs typeface="+mn-cs"/>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67" kern="1200">
                <a:solidFill>
                  <a:schemeClr val="dk1"/>
                </a:solidFill>
                <a:latin typeface="+mn-lt"/>
                <a:ea typeface="+mn-ea"/>
                <a:cs typeface="+mn-cs"/>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chemeClr val="dk1"/>
                </a:solidFill>
                <a:latin typeface="+mn-lt"/>
                <a:ea typeface="+mn-ea"/>
                <a:cs typeface="+mn-cs"/>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333" kern="1200">
                <a:solidFill>
                  <a:schemeClr val="dk1"/>
                </a:solidFill>
                <a:latin typeface="+mn-lt"/>
                <a:ea typeface="+mn-ea"/>
                <a:cs typeface="+mn-cs"/>
              </a:defRPr>
            </a:lvl4pPr>
            <a:lvl5pPr marL="1227605" indent="-226473" algn="l" defTabSz="609570" rtl="0" eaLnBrk="1" latinLnBrk="0" hangingPunct="1">
              <a:spcBef>
                <a:spcPct val="20000"/>
              </a:spcBef>
              <a:buClr>
                <a:schemeClr val="accent2"/>
              </a:buClr>
              <a:buFont typeface="Arial"/>
              <a:buChar char="»"/>
              <a:tabLst/>
              <a:defRPr sz="1333" kern="1200">
                <a:solidFill>
                  <a:schemeClr val="dk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dk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dk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dk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dk1"/>
                </a:solidFill>
                <a:latin typeface="+mn-lt"/>
                <a:ea typeface="+mn-ea"/>
                <a:cs typeface="+mn-cs"/>
              </a:defRPr>
            </a:lvl9pPr>
          </a:lstStyle>
          <a:p>
            <a:r>
              <a:rPr lang="en-US" sz="2000" dirty="0"/>
              <a:t>Delivery Hemorrhage Risk Factors updated.</a:t>
            </a:r>
          </a:p>
          <a:p>
            <a:r>
              <a:rPr lang="en-US" sz="2000" dirty="0"/>
              <a:t>**Still need to choose Risk Level: Low, Medium or High for the value to send to Meditech**</a:t>
            </a:r>
          </a:p>
          <a:p>
            <a:pPr marL="76196" indent="0">
              <a:buNone/>
            </a:pPr>
            <a:endParaRPr lang="en-US" sz="2000" b="1" dirty="0">
              <a:solidFill>
                <a:schemeClr val="accent2"/>
              </a:solidFill>
            </a:endParaRPr>
          </a:p>
        </p:txBody>
      </p:sp>
      <p:pic>
        <p:nvPicPr>
          <p:cNvPr id="6" name="Picture 5">
            <a:extLst>
              <a:ext uri="{FF2B5EF4-FFF2-40B4-BE49-F238E27FC236}">
                <a16:creationId xmlns:a16="http://schemas.microsoft.com/office/drawing/2014/main" id="{4E66AA42-C33C-4FE3-BE08-F3866329848C}"/>
              </a:ext>
            </a:extLst>
          </p:cNvPr>
          <p:cNvPicPr>
            <a:picLocks noChangeAspect="1"/>
          </p:cNvPicPr>
          <p:nvPr/>
        </p:nvPicPr>
        <p:blipFill>
          <a:blip r:embed="rId2"/>
          <a:stretch>
            <a:fillRect/>
          </a:stretch>
        </p:blipFill>
        <p:spPr>
          <a:xfrm>
            <a:off x="3011738" y="2718548"/>
            <a:ext cx="8860564" cy="3335442"/>
          </a:xfrm>
          <a:prstGeom prst="rect">
            <a:avLst/>
          </a:prstGeom>
        </p:spPr>
      </p:pic>
    </p:spTree>
    <p:extLst>
      <p:ext uri="{BB962C8B-B14F-4D97-AF65-F5344CB8AC3E}">
        <p14:creationId xmlns:p14="http://schemas.microsoft.com/office/powerpoint/2010/main" val="947122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3227"/>
            <a:ext cx="10972800" cy="1082439"/>
          </a:xfrm>
        </p:spPr>
        <p:txBody>
          <a:bodyPr anchor="ctr">
            <a:normAutofit/>
          </a:bodyPr>
          <a:lstStyle/>
          <a:p>
            <a:r>
              <a:rPr lang="en-US" sz="2800" dirty="0">
                <a:solidFill>
                  <a:schemeClr val="accent2"/>
                </a:solidFill>
              </a:rPr>
              <a:t>What will change in CPN for the Postpartum Assessment:</a:t>
            </a:r>
            <a:br>
              <a:rPr lang="en-US" sz="2800" dirty="0">
                <a:solidFill>
                  <a:schemeClr val="accent2"/>
                </a:solidFill>
              </a:rPr>
            </a:br>
            <a:endParaRPr lang="en-US" sz="2800" dirty="0">
              <a:cs typeface="Georgia"/>
            </a:endParaRPr>
          </a:p>
        </p:txBody>
      </p:sp>
      <p:sp>
        <p:nvSpPr>
          <p:cNvPr id="4" name="Footer Placeholder 3"/>
          <p:cNvSpPr>
            <a:spLocks noGrp="1"/>
          </p:cNvSpPr>
          <p:nvPr>
            <p:ph type="ftr" sz="quarter" idx="3"/>
          </p:nvPr>
        </p:nvSpPr>
        <p:spPr/>
        <p:txBody>
          <a:bodyPr/>
          <a:lstStyle/>
          <a:p>
            <a:r>
              <a:rPr lang="en-US" dirty="0">
                <a:cs typeface="Arial"/>
              </a:rPr>
              <a:t>Women’s and Children’s Services</a:t>
            </a:r>
          </a:p>
        </p:txBody>
      </p:sp>
      <p:sp>
        <p:nvSpPr>
          <p:cNvPr id="5" name="Content Placeholder 1"/>
          <p:cNvSpPr txBox="1">
            <a:spLocks/>
          </p:cNvSpPr>
          <p:nvPr/>
        </p:nvSpPr>
        <p:spPr>
          <a:xfrm>
            <a:off x="191814" y="722441"/>
            <a:ext cx="3932009" cy="2954614"/>
          </a:xfrm>
          <a:prstGeom prst="rect">
            <a:avLst/>
          </a:prstGeom>
          <a:solidFill>
            <a:schemeClr val="bg1">
              <a:lumMod val="95000"/>
            </a:schemeClr>
          </a:solidFill>
          <a:ln w="3175" cap="flat" cmpd="sng" algn="ctr">
            <a:solidFill>
              <a:schemeClr val="accent3"/>
            </a:solidFill>
            <a:prstDash val="dash"/>
          </a:ln>
        </p:spPr>
        <p:style>
          <a:lnRef idx="2">
            <a:schemeClr val="accent3"/>
          </a:lnRef>
          <a:fillRef idx="1">
            <a:schemeClr val="lt1"/>
          </a:fillRef>
          <a:effectRef idx="0">
            <a:schemeClr val="accent3"/>
          </a:effectRef>
          <a:fontRef idx="minor">
            <a:schemeClr val="dk1"/>
          </a:fontRef>
        </p:style>
        <p:txBody>
          <a:bodyPr anchor="ctr"/>
          <a:lstStyle>
            <a:lvl1pPr marL="311135" indent="-311135" algn="l" defTabSz="609570" rtl="0" eaLnBrk="1" latinLnBrk="0" hangingPunct="1">
              <a:lnSpc>
                <a:spcPct val="110000"/>
              </a:lnSpc>
              <a:spcBef>
                <a:spcPts val="0"/>
              </a:spcBef>
              <a:spcAft>
                <a:spcPts val="800"/>
              </a:spcAft>
              <a:buClr>
                <a:srgbClr val="E35929"/>
              </a:buClr>
              <a:buFont typeface="Arial" panose="020B0604020202020204" pitchFamily="34" charset="0"/>
              <a:buChar char="•"/>
              <a:tabLst/>
              <a:defRPr sz="2133" b="0" kern="1200">
                <a:solidFill>
                  <a:schemeClr val="dk1"/>
                </a:solidFill>
                <a:latin typeface="+mn-lt"/>
                <a:ea typeface="+mn-ea"/>
                <a:cs typeface="+mn-cs"/>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67" kern="1200">
                <a:solidFill>
                  <a:schemeClr val="dk1"/>
                </a:solidFill>
                <a:latin typeface="+mn-lt"/>
                <a:ea typeface="+mn-ea"/>
                <a:cs typeface="+mn-cs"/>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chemeClr val="dk1"/>
                </a:solidFill>
                <a:latin typeface="+mn-lt"/>
                <a:ea typeface="+mn-ea"/>
                <a:cs typeface="+mn-cs"/>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333" kern="1200">
                <a:solidFill>
                  <a:schemeClr val="dk1"/>
                </a:solidFill>
                <a:latin typeface="+mn-lt"/>
                <a:ea typeface="+mn-ea"/>
                <a:cs typeface="+mn-cs"/>
              </a:defRPr>
            </a:lvl4pPr>
            <a:lvl5pPr marL="1227605" indent="-226473" algn="l" defTabSz="609570" rtl="0" eaLnBrk="1" latinLnBrk="0" hangingPunct="1">
              <a:spcBef>
                <a:spcPct val="20000"/>
              </a:spcBef>
              <a:buClr>
                <a:schemeClr val="accent2"/>
              </a:buClr>
              <a:buFont typeface="Arial"/>
              <a:buChar char="»"/>
              <a:tabLst/>
              <a:defRPr sz="1333" kern="1200">
                <a:solidFill>
                  <a:schemeClr val="dk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dk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dk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dk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dk1"/>
                </a:solidFill>
                <a:latin typeface="+mn-lt"/>
                <a:ea typeface="+mn-ea"/>
                <a:cs typeface="+mn-cs"/>
              </a:defRPr>
            </a:lvl9pPr>
          </a:lstStyle>
          <a:p>
            <a:r>
              <a:rPr lang="en-US" sz="2000" dirty="0"/>
              <a:t>Post-Delivery Hemorrhage Risk Factors updated.</a:t>
            </a:r>
          </a:p>
          <a:p>
            <a:r>
              <a:rPr lang="en-US" sz="2000" dirty="0"/>
              <a:t>**Still need to choose Risk Level: Low, Medium or High for the value to send to Meditech**</a:t>
            </a:r>
          </a:p>
          <a:p>
            <a:pPr marL="76196" indent="0">
              <a:buNone/>
            </a:pPr>
            <a:endParaRPr lang="en-US" sz="2000" b="1" dirty="0">
              <a:solidFill>
                <a:schemeClr val="accent2"/>
              </a:solidFill>
            </a:endParaRPr>
          </a:p>
        </p:txBody>
      </p:sp>
      <p:pic>
        <p:nvPicPr>
          <p:cNvPr id="6" name="Picture 5">
            <a:extLst>
              <a:ext uri="{FF2B5EF4-FFF2-40B4-BE49-F238E27FC236}">
                <a16:creationId xmlns:a16="http://schemas.microsoft.com/office/drawing/2014/main" id="{EA21A010-7748-4919-A995-D67015AB279C}"/>
              </a:ext>
            </a:extLst>
          </p:cNvPr>
          <p:cNvPicPr>
            <a:picLocks noChangeAspect="1"/>
          </p:cNvPicPr>
          <p:nvPr/>
        </p:nvPicPr>
        <p:blipFill>
          <a:blip r:embed="rId2"/>
          <a:stretch>
            <a:fillRect/>
          </a:stretch>
        </p:blipFill>
        <p:spPr>
          <a:xfrm>
            <a:off x="2866842" y="2796369"/>
            <a:ext cx="8528011" cy="3179799"/>
          </a:xfrm>
          <a:prstGeom prst="rect">
            <a:avLst/>
          </a:prstGeom>
        </p:spPr>
      </p:pic>
    </p:spTree>
    <p:extLst>
      <p:ext uri="{BB962C8B-B14F-4D97-AF65-F5344CB8AC3E}">
        <p14:creationId xmlns:p14="http://schemas.microsoft.com/office/powerpoint/2010/main" val="869406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dirty="0"/>
              <a:t>Oxytocin In-Use Checklist Update</a:t>
            </a:r>
          </a:p>
        </p:txBody>
      </p:sp>
      <p:sp>
        <p:nvSpPr>
          <p:cNvPr id="12" name="Footer Placeholder 11"/>
          <p:cNvSpPr>
            <a:spLocks noGrp="1"/>
          </p:cNvSpPr>
          <p:nvPr>
            <p:ph type="ftr" sz="quarter" idx="3"/>
          </p:nvPr>
        </p:nvSpPr>
        <p:spPr/>
        <p:txBody>
          <a:bodyPr/>
          <a:lstStyle/>
          <a:p>
            <a:r>
              <a:rPr lang="en-US" dirty="0">
                <a:cs typeface="Arial"/>
              </a:rPr>
              <a:t>Women’s and Children’s Services</a:t>
            </a:r>
          </a:p>
        </p:txBody>
      </p:sp>
      <p:sp>
        <p:nvSpPr>
          <p:cNvPr id="18" name="TextBox 17">
            <a:extLst>
              <a:ext uri="{FF2B5EF4-FFF2-40B4-BE49-F238E27FC236}">
                <a16:creationId xmlns:a16="http://schemas.microsoft.com/office/drawing/2014/main" id="{C432BEC9-E3F0-46B3-9C4D-5DF536F8FEC6}"/>
              </a:ext>
            </a:extLst>
          </p:cNvPr>
          <p:cNvSpPr txBox="1"/>
          <p:nvPr/>
        </p:nvSpPr>
        <p:spPr>
          <a:xfrm>
            <a:off x="2826453" y="2222684"/>
            <a:ext cx="9172259" cy="2339587"/>
          </a:xfrm>
          <a:prstGeom prst="rect">
            <a:avLst/>
          </a:prstGeom>
        </p:spPr>
        <p:txBody>
          <a:bodyPr vert="horz" wrap="square" lIns="91440" tIns="45720" rIns="91440" bIns="45720" rtlCol="0">
            <a:noAutofit/>
          </a:bodyPr>
          <a:lstStyle/>
          <a:p>
            <a:pPr marL="0" indent="0" algn="l">
              <a:spcBef>
                <a:spcPts val="0"/>
              </a:spcBef>
              <a:buFont typeface="Arial"/>
              <a:buNone/>
            </a:pPr>
            <a:r>
              <a:rPr lang="en-US" sz="2400" b="1" dirty="0">
                <a:solidFill>
                  <a:srgbClr val="001641"/>
                </a:solidFill>
                <a:latin typeface="Arial" panose="020B0604020202020204" pitchFamily="34" charset="0"/>
                <a:cs typeface="Arial" panose="020B0604020202020204" pitchFamily="34" charset="0"/>
              </a:rPr>
              <a:t>Rationale for Change:</a:t>
            </a:r>
          </a:p>
          <a:p>
            <a:pPr marL="342900" lvl="0" indent="-342900">
              <a:spcBef>
                <a:spcPts val="600"/>
              </a:spcBef>
              <a:spcAft>
                <a:spcPts val="0"/>
              </a:spcAft>
              <a:buFont typeface="Symbol" panose="05050102010706020507" pitchFamily="18" charset="2"/>
              <a:buChar char=""/>
            </a:pPr>
            <a:r>
              <a:rPr lang="en-US" sz="2400" dirty="0">
                <a:solidFill>
                  <a:srgbClr val="03173E"/>
                </a:solidFill>
              </a:rPr>
              <a:t>Verbiage</a:t>
            </a:r>
            <a:r>
              <a:rPr lang="en-US" sz="2400" dirty="0">
                <a:solidFill>
                  <a:srgbClr val="03183E"/>
                </a:solidFill>
              </a:rPr>
              <a:t> for the number of contractions time period needs to be updated to current guidelines. This will also align the In-Use Checklist across EHR platforms.</a:t>
            </a:r>
            <a:endParaRPr lang="en-US" sz="3600" dirty="0">
              <a:solidFill>
                <a:srgbClr val="58595B"/>
              </a:solidFill>
              <a:latin typeface="Arial" panose="020B0604020202020204" pitchFamily="34" charset="0"/>
              <a:ea typeface="MS Mincho" panose="02020609040205080304" pitchFamily="49" charset="-128"/>
              <a:cs typeface="Times New Roman" panose="02020603050405020304" pitchFamily="18" charset="0"/>
            </a:endParaRPr>
          </a:p>
          <a:p>
            <a:pPr marL="0" indent="0" algn="l">
              <a:spcBef>
                <a:spcPts val="0"/>
              </a:spcBef>
              <a:buFont typeface="Arial"/>
              <a:buNone/>
            </a:pPr>
            <a:endParaRPr lang="en-US" sz="2400" b="1" dirty="0">
              <a:solidFill>
                <a:srgbClr val="001641"/>
              </a:solidFill>
              <a:latin typeface="Arial" panose="020B0604020202020204" pitchFamily="34" charset="0"/>
              <a:cs typeface="Arial" panose="020B0604020202020204" pitchFamily="34" charset="0"/>
            </a:endParaRPr>
          </a:p>
        </p:txBody>
      </p:sp>
      <p:sp>
        <p:nvSpPr>
          <p:cNvPr id="9" name="Text Placeholder 6">
            <a:extLst>
              <a:ext uri="{FF2B5EF4-FFF2-40B4-BE49-F238E27FC236}">
                <a16:creationId xmlns:a16="http://schemas.microsoft.com/office/drawing/2014/main" id="{5E369FC2-B73D-4A63-AC26-BB9F7BC9CC64}"/>
              </a:ext>
            </a:extLst>
          </p:cNvPr>
          <p:cNvSpPr txBox="1">
            <a:spLocks/>
          </p:cNvSpPr>
          <p:nvPr/>
        </p:nvSpPr>
        <p:spPr>
          <a:xfrm>
            <a:off x="100228" y="3494192"/>
            <a:ext cx="2851214" cy="304800"/>
          </a:xfrm>
          <a:prstGeom prst="rect">
            <a:avLst/>
          </a:prstGeom>
        </p:spPr>
        <p:txBody>
          <a:bodyPr vert="horz" lIns="91440" tIns="45720" rIns="91440" bIns="45720" rtlCol="0">
            <a:noAutofit/>
          </a:bodyPr>
          <a:lstStyle>
            <a:lvl1pPr marL="0" indent="0" algn="ctr" defTabSz="609570" rtl="0" eaLnBrk="1" latinLnBrk="0" hangingPunct="1">
              <a:lnSpc>
                <a:spcPct val="110000"/>
              </a:lnSpc>
              <a:spcBef>
                <a:spcPts val="0"/>
              </a:spcBef>
              <a:spcAft>
                <a:spcPts val="800"/>
              </a:spcAft>
              <a:buClr>
                <a:srgbClr val="E35929"/>
              </a:buClr>
              <a:buFont typeface="Arial" panose="020B0604020202020204" pitchFamily="34" charset="0"/>
              <a:buNone/>
              <a:tabLst/>
              <a:defRPr sz="1400" kern="1200">
                <a:solidFill>
                  <a:schemeClr val="accent3"/>
                </a:solidFill>
                <a:latin typeface="+mn-lt"/>
                <a:ea typeface="+mn-ea"/>
                <a:cs typeface="Arial" panose="020B0604020202020204" pitchFamily="34" charset="0"/>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00" b="0" i="0" u="none" kern="1200">
                <a:solidFill>
                  <a:srgbClr val="4E4540"/>
                </a:solidFill>
                <a:latin typeface="+mn-lt"/>
                <a:ea typeface="+mn-ea"/>
                <a:cs typeface="Arial" panose="020B0604020202020204" pitchFamily="34" charset="0"/>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rgbClr val="4E4540"/>
                </a:solidFill>
                <a:latin typeface="+mn-lt"/>
                <a:ea typeface="+mn-ea"/>
                <a:cs typeface="Arial" panose="020B0604020202020204" pitchFamily="34" charset="0"/>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400" kern="1200">
                <a:solidFill>
                  <a:srgbClr val="4E4540"/>
                </a:solidFill>
                <a:latin typeface="+mn-lt"/>
                <a:ea typeface="+mn-ea"/>
                <a:cs typeface="Arial" panose="020B0604020202020204" pitchFamily="34" charset="0"/>
              </a:defRPr>
            </a:lvl4pPr>
            <a:lvl5pPr marL="1225489" indent="-234939" algn="l" defTabSz="609570" rtl="0" eaLnBrk="1" latinLnBrk="0" hangingPunct="1">
              <a:spcBef>
                <a:spcPct val="20000"/>
              </a:spcBef>
              <a:buClr>
                <a:schemeClr val="accent2"/>
              </a:buClr>
              <a:buFont typeface="Arial"/>
              <a:buChar char="»"/>
              <a:tabLst/>
              <a:defRPr sz="1400" kern="1200">
                <a:solidFill>
                  <a:schemeClr val="accent3"/>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r>
              <a:rPr lang="en-US" b="1" dirty="0"/>
              <a:t>Oxytocin In-Use Checklist</a:t>
            </a:r>
          </a:p>
        </p:txBody>
      </p:sp>
      <p:grpSp>
        <p:nvGrpSpPr>
          <p:cNvPr id="7" name="Group 6">
            <a:extLst>
              <a:ext uri="{FF2B5EF4-FFF2-40B4-BE49-F238E27FC236}">
                <a16:creationId xmlns:a16="http://schemas.microsoft.com/office/drawing/2014/main" id="{0C1B42B6-B0EA-40CC-87DE-406BC6D29E21}"/>
              </a:ext>
            </a:extLst>
          </p:cNvPr>
          <p:cNvGrpSpPr/>
          <p:nvPr/>
        </p:nvGrpSpPr>
        <p:grpSpPr>
          <a:xfrm>
            <a:off x="727130" y="1805389"/>
            <a:ext cx="1597410" cy="1623611"/>
            <a:chOff x="3403869" y="1838607"/>
            <a:chExt cx="499385" cy="499385"/>
          </a:xfrm>
          <a:solidFill>
            <a:srgbClr val="E05929"/>
          </a:solidFill>
        </p:grpSpPr>
        <p:sp>
          <p:nvSpPr>
            <p:cNvPr id="8" name="Oval 7">
              <a:extLst>
                <a:ext uri="{FF2B5EF4-FFF2-40B4-BE49-F238E27FC236}">
                  <a16:creationId xmlns:a16="http://schemas.microsoft.com/office/drawing/2014/main" id="{4DAFB38A-06D4-4200-8409-BE7B2133F1AF}"/>
                </a:ext>
              </a:extLst>
            </p:cNvPr>
            <p:cNvSpPr/>
            <p:nvPr/>
          </p:nvSpPr>
          <p:spPr>
            <a:xfrm>
              <a:off x="3403869" y="1838607"/>
              <a:ext cx="499385" cy="49938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E7247C5-A4EB-44A2-A2DE-314A6A289C05}"/>
                </a:ext>
              </a:extLst>
            </p:cNvPr>
            <p:cNvPicPr>
              <a:picLocks noChangeAspect="1"/>
            </p:cNvPicPr>
            <p:nvPr/>
          </p:nvPicPr>
          <p:blipFill>
            <a:blip r:embed="rId2"/>
            <a:srcRect/>
            <a:stretch/>
          </p:blipFill>
          <p:spPr>
            <a:xfrm>
              <a:off x="3455335" y="1880557"/>
              <a:ext cx="405662" cy="405661"/>
            </a:xfrm>
            <a:prstGeom prst="rect">
              <a:avLst/>
            </a:prstGeom>
            <a:grpFill/>
          </p:spPr>
        </p:pic>
      </p:grpSp>
    </p:spTree>
    <p:extLst>
      <p:ext uri="{BB962C8B-B14F-4D97-AF65-F5344CB8AC3E}">
        <p14:creationId xmlns:p14="http://schemas.microsoft.com/office/powerpoint/2010/main" val="3284905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3227"/>
            <a:ext cx="10972800" cy="1082439"/>
          </a:xfrm>
        </p:spPr>
        <p:txBody>
          <a:bodyPr anchor="ctr">
            <a:normAutofit/>
          </a:bodyPr>
          <a:lstStyle/>
          <a:p>
            <a:r>
              <a:rPr lang="en-US" sz="2800" dirty="0">
                <a:solidFill>
                  <a:schemeClr val="accent2"/>
                </a:solidFill>
              </a:rPr>
              <a:t>What will change in CPN:</a:t>
            </a:r>
            <a:endParaRPr lang="en-US" sz="2800" dirty="0">
              <a:cs typeface="Georgia"/>
            </a:endParaRPr>
          </a:p>
        </p:txBody>
      </p:sp>
      <p:sp>
        <p:nvSpPr>
          <p:cNvPr id="4" name="Footer Placeholder 3"/>
          <p:cNvSpPr>
            <a:spLocks noGrp="1"/>
          </p:cNvSpPr>
          <p:nvPr>
            <p:ph type="ftr" sz="quarter" idx="3"/>
          </p:nvPr>
        </p:nvSpPr>
        <p:spPr/>
        <p:txBody>
          <a:bodyPr/>
          <a:lstStyle/>
          <a:p>
            <a:r>
              <a:rPr lang="en-US" dirty="0">
                <a:cs typeface="Arial"/>
              </a:rPr>
              <a:t>Women’s and Children’s Services</a:t>
            </a:r>
          </a:p>
        </p:txBody>
      </p:sp>
      <p:sp>
        <p:nvSpPr>
          <p:cNvPr id="5" name="Content Placeholder 1"/>
          <p:cNvSpPr txBox="1">
            <a:spLocks/>
          </p:cNvSpPr>
          <p:nvPr/>
        </p:nvSpPr>
        <p:spPr>
          <a:xfrm>
            <a:off x="356682" y="824012"/>
            <a:ext cx="5285362" cy="3400000"/>
          </a:xfrm>
          <a:prstGeom prst="rect">
            <a:avLst/>
          </a:prstGeom>
          <a:solidFill>
            <a:schemeClr val="bg1">
              <a:lumMod val="95000"/>
            </a:schemeClr>
          </a:solidFill>
          <a:ln w="3175" cap="flat" cmpd="sng" algn="ctr">
            <a:solidFill>
              <a:schemeClr val="accent3"/>
            </a:solidFill>
            <a:prstDash val="dash"/>
          </a:ln>
        </p:spPr>
        <p:style>
          <a:lnRef idx="2">
            <a:schemeClr val="accent3"/>
          </a:lnRef>
          <a:fillRef idx="1">
            <a:schemeClr val="lt1"/>
          </a:fillRef>
          <a:effectRef idx="0">
            <a:schemeClr val="accent3"/>
          </a:effectRef>
          <a:fontRef idx="minor">
            <a:schemeClr val="dk1"/>
          </a:fontRef>
        </p:style>
        <p:txBody>
          <a:bodyPr anchor="ctr"/>
          <a:lstStyle>
            <a:lvl1pPr marL="311135" indent="-311135" algn="l" defTabSz="609570" rtl="0" eaLnBrk="1" latinLnBrk="0" hangingPunct="1">
              <a:lnSpc>
                <a:spcPct val="110000"/>
              </a:lnSpc>
              <a:spcBef>
                <a:spcPts val="0"/>
              </a:spcBef>
              <a:spcAft>
                <a:spcPts val="800"/>
              </a:spcAft>
              <a:buClr>
                <a:srgbClr val="E35929"/>
              </a:buClr>
              <a:buFont typeface="Arial" panose="020B0604020202020204" pitchFamily="34" charset="0"/>
              <a:buChar char="•"/>
              <a:tabLst/>
              <a:defRPr sz="2133" b="0" kern="1200">
                <a:solidFill>
                  <a:schemeClr val="dk1"/>
                </a:solidFill>
                <a:latin typeface="+mn-lt"/>
                <a:ea typeface="+mn-ea"/>
                <a:cs typeface="+mn-cs"/>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67" kern="1200">
                <a:solidFill>
                  <a:schemeClr val="dk1"/>
                </a:solidFill>
                <a:latin typeface="+mn-lt"/>
                <a:ea typeface="+mn-ea"/>
                <a:cs typeface="+mn-cs"/>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chemeClr val="dk1"/>
                </a:solidFill>
                <a:latin typeface="+mn-lt"/>
                <a:ea typeface="+mn-ea"/>
                <a:cs typeface="+mn-cs"/>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333" kern="1200">
                <a:solidFill>
                  <a:schemeClr val="dk1"/>
                </a:solidFill>
                <a:latin typeface="+mn-lt"/>
                <a:ea typeface="+mn-ea"/>
                <a:cs typeface="+mn-cs"/>
              </a:defRPr>
            </a:lvl4pPr>
            <a:lvl5pPr marL="1227605" indent="-226473" algn="l" defTabSz="609570" rtl="0" eaLnBrk="1" latinLnBrk="0" hangingPunct="1">
              <a:spcBef>
                <a:spcPct val="20000"/>
              </a:spcBef>
              <a:buClr>
                <a:schemeClr val="accent2"/>
              </a:buClr>
              <a:buFont typeface="Arial"/>
              <a:buChar char="»"/>
              <a:tabLst/>
              <a:defRPr sz="1333" kern="1200">
                <a:solidFill>
                  <a:schemeClr val="dk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dk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dk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dk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dk1"/>
                </a:solidFill>
                <a:latin typeface="+mn-lt"/>
                <a:ea typeface="+mn-ea"/>
                <a:cs typeface="+mn-cs"/>
              </a:defRPr>
            </a:lvl9pPr>
          </a:lstStyle>
          <a:p>
            <a:r>
              <a:rPr lang="en-US" sz="2000" dirty="0"/>
              <a:t>Verbiage for the number of contractions time period will be updated. </a:t>
            </a:r>
          </a:p>
          <a:p>
            <a:r>
              <a:rPr lang="en-US" sz="2000" dirty="0"/>
              <a:t>Question will change from “No more than 5 uterine contractions in 10 minutes, for any 20 minute interval.” to “No more than 5 uterine contractions in 10 minutes averaged over 30 minutes.”</a:t>
            </a:r>
          </a:p>
          <a:p>
            <a:pPr marL="76196" indent="0">
              <a:buNone/>
            </a:pPr>
            <a:endParaRPr lang="en-US" sz="2000" b="1" dirty="0">
              <a:solidFill>
                <a:schemeClr val="accent2"/>
              </a:solidFill>
            </a:endParaRPr>
          </a:p>
        </p:txBody>
      </p:sp>
      <p:pic>
        <p:nvPicPr>
          <p:cNvPr id="7" name="Picture 6">
            <a:extLst>
              <a:ext uri="{FF2B5EF4-FFF2-40B4-BE49-F238E27FC236}">
                <a16:creationId xmlns:a16="http://schemas.microsoft.com/office/drawing/2014/main" id="{6002528B-712A-4230-9753-AF03B505CA21}"/>
              </a:ext>
            </a:extLst>
          </p:cNvPr>
          <p:cNvPicPr>
            <a:picLocks noChangeAspect="1"/>
          </p:cNvPicPr>
          <p:nvPr/>
        </p:nvPicPr>
        <p:blipFill>
          <a:blip r:embed="rId2"/>
          <a:stretch>
            <a:fillRect/>
          </a:stretch>
        </p:blipFill>
        <p:spPr>
          <a:xfrm>
            <a:off x="5894963" y="824012"/>
            <a:ext cx="3438095" cy="3400000"/>
          </a:xfrm>
          <a:prstGeom prst="rect">
            <a:avLst/>
          </a:prstGeom>
        </p:spPr>
      </p:pic>
      <p:pic>
        <p:nvPicPr>
          <p:cNvPr id="2" name="Picture 1">
            <a:extLst>
              <a:ext uri="{FF2B5EF4-FFF2-40B4-BE49-F238E27FC236}">
                <a16:creationId xmlns:a16="http://schemas.microsoft.com/office/drawing/2014/main" id="{55E84FFB-DC65-44CE-91B4-98A77D14724F}"/>
              </a:ext>
            </a:extLst>
          </p:cNvPr>
          <p:cNvPicPr>
            <a:picLocks noChangeAspect="1"/>
          </p:cNvPicPr>
          <p:nvPr/>
        </p:nvPicPr>
        <p:blipFill>
          <a:blip r:embed="rId3"/>
          <a:stretch>
            <a:fillRect/>
          </a:stretch>
        </p:blipFill>
        <p:spPr>
          <a:xfrm>
            <a:off x="8406747" y="2310179"/>
            <a:ext cx="3428571" cy="3723809"/>
          </a:xfrm>
          <a:prstGeom prst="rect">
            <a:avLst/>
          </a:prstGeom>
        </p:spPr>
      </p:pic>
      <p:cxnSp>
        <p:nvCxnSpPr>
          <p:cNvPr id="10" name="Straight Arrow Connector 9">
            <a:extLst>
              <a:ext uri="{FF2B5EF4-FFF2-40B4-BE49-F238E27FC236}">
                <a16:creationId xmlns:a16="http://schemas.microsoft.com/office/drawing/2014/main" id="{41299358-C72C-4E6C-8E25-16767B955BEC}"/>
              </a:ext>
            </a:extLst>
          </p:cNvPr>
          <p:cNvCxnSpPr/>
          <p:nvPr/>
        </p:nvCxnSpPr>
        <p:spPr>
          <a:xfrm>
            <a:off x="7840494" y="3171217"/>
            <a:ext cx="904672" cy="174125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82972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51&quot;&gt;&lt;property id=&quot;20148&quot; value=&quot;5&quot;/&gt;&lt;property id=&quot;20300&quot; value=&quot;Slide 1 - &amp;quot;2020.1a Maintenance Release Education&amp;quot;&quot;/&gt;&lt;property id=&quot;20307&quot; value=&quot;497&quot;/&gt;&lt;/object&gt;&lt;object type=&quot;3&quot; unique_id=&quot;10052&quot;&gt;&lt;property id=&quot;20148&quot; value=&quot;5&quot;/&gt;&lt;property id=&quot;20300&quot; value=&quot;Slide 2 - &amp;quot;Contents&amp;quot;&quot;/&gt;&lt;property id=&quot;20307&quot; value=&quot;509&quot;/&gt;&lt;/object&gt;&lt;object type=&quot;3&quot; unique_id=&quot;10055&quot;&gt;&lt;property id=&quot;20148&quot; value=&quot;5&quot;/&gt;&lt;property id=&quot;20300&quot; value=&quot;Slide 4 - &amp;quot;Vaping Assessment&amp;quot;&quot;/&gt;&lt;property id=&quot;20307&quot; value=&quot;517&quot;/&gt;&lt;/object&gt;&lt;object type=&quot;3&quot; unique_id=&quot;10056&quot;&gt;&lt;property id=&quot;20148&quot; value=&quot;5&quot;/&gt;&lt;property id=&quot;20300&quot; value=&quot;Slide 5 - &amp;quot;Vaping Assessment (if OBED changes have been made)&amp;quot;&quot;/&gt;&lt;property id=&quot;20307&quot; value=&quot;518&quot;/&gt;&lt;/object&gt;&lt;object type=&quot;3&quot; unique_id=&quot;10060&quot;&gt;&lt;property id=&quot;20148&quot; value=&quot;5&quot;/&gt;&lt;property id=&quot;20300&quot; value=&quot;Slide 32 - &amp;quot;Questions?&amp;quot;&quot;/&gt;&lt;property id=&quot;20307&quot; value=&quot;515&quot;/&gt;&lt;/object&gt;&lt;object type=&quot;3&quot; unique_id=&quot;12387&quot;&gt;&lt;property id=&quot;20148&quot; value=&quot;5&quot;/&gt;&lt;property id=&quot;20300&quot; value=&quot;Slide 20 - &amp;quot;CCHD Screening Update&amp;quot;&quot;/&gt;&lt;property id=&quot;20307&quot; value=&quot;521&quot;/&gt;&lt;/object&gt;&lt;object type=&quot;3&quot; unique_id=&quot;12388&quot;&gt;&lt;property id=&quot;20148&quot; value=&quot;5&quot;/&gt;&lt;property id=&quot;20300&quot; value=&quot;Slide 21 - &amp;quot;CCHD Screening Update&amp;quot;&quot;/&gt;&lt;property id=&quot;20307&quot; value=&quot;522&quot;/&gt;&lt;/object&gt;&lt;object type=&quot;3&quot; unique_id=&quot;12459&quot;&gt;&lt;property id=&quot;20148&quot; value=&quot;5&quot;/&gt;&lt;property id=&quot;20300&quot; value=&quot;Slide 7 - &amp;quot;Support Person&amp;quot;&quot;/&gt;&lt;property id=&quot;20307&quot; value=&quot;523&quot;/&gt;&lt;/object&gt;&lt;object type=&quot;3&quot; unique_id=&quot;12525&quot;&gt;&lt;property id=&quot;20148&quot; value=&quot;5&quot;/&gt;&lt;property id=&quot;20300&quot; value=&quot;Slide 10 - &amp;quot;Analgesic Medication List Streamline&amp;quot;&quot;/&gt;&lt;property id=&quot;20307&quot; value=&quot;525&quot;/&gt;&lt;/object&gt;&lt;object type=&quot;3&quot; unique_id=&quot;12731&quot;&gt;&lt;property id=&quot;20148&quot; value=&quot;5&quot;/&gt;&lt;property id=&quot;20300&quot; value=&quot;Slide 3 - &amp;quot;Vaping Assessment&amp;quot;&quot;/&gt;&lt;property id=&quot;20307&quot; value=&quot;532&quot;/&gt;&lt;/object&gt;&lt;object type=&quot;3&quot; unique_id=&quot;12732&quot;&gt;&lt;property id=&quot;20148&quot; value=&quot;5&quot;/&gt;&lt;property id=&quot;20300&quot; value=&quot;Slide 13 - &amp;quot;Adding Uterotonic Meds to LD Recovery&amp;quot;&quot;/&gt;&lt;property id=&quot;20307&quot; value=&quot;527&quot;/&gt;&lt;/object&gt;&lt;object type=&quot;3&quot; unique_id=&quot;12734&quot;&gt;&lt;property id=&quot;20148&quot; value=&quot;5&quot;/&gt;&lt;property id=&quot;20300&quot; value=&quot;Slide 16 - &amp;quot;Tdap Refused&amp;quot;&quot;/&gt;&lt;property id=&quot;20307&quot; value=&quot;530&quot;/&gt;&lt;/object&gt;&lt;object type=&quot;3&quot; unique_id=&quot;12735&quot;&gt;&lt;property id=&quot;20148&quot; value=&quot;5&quot;/&gt;&lt;property id=&quot;20300&quot; value=&quot;Slide 19 - &amp;quot;Critical Congenital Heart Defect (CCHD) Screening Update&amp;quot;&quot;/&gt;&lt;property id=&quot;20307&quot; value=&quot;531&quot;/&gt;&lt;/object&gt;&lt;object type=&quot;3&quot; unique_id=&quot;12736&quot;&gt;&lt;property id=&quot;20148&quot; value=&quot;5&quot;/&gt;&lt;property id=&quot;20300&quot; value=&quot;Slide 22 - &amp;quot;NICU Flowsheet Changes&amp;quot;&quot;/&gt;&lt;property id=&quot;20307&quot; value=&quot;529&quot;/&gt;&lt;/object&gt;&lt;object type=&quot;3&quot; unique_id=&quot;12737&quot;&gt;&lt;property id=&quot;20148&quot; value=&quot;5&quot;/&gt;&lt;property id=&quot;20300&quot; value=&quot;Slide 25 - &amp;quot;ETT Secured at Gum&amp;quot;&quot;/&gt;&lt;property id=&quot;20307&quot; value=&quot;533&quot;/&gt;&lt;/object&gt;&lt;object type=&quot;3&quot; unique_id=&quot;13219&quot;&gt;&lt;property id=&quot;20148&quot; value=&quot;5&quot;/&gt;&lt;property id=&quot;20300&quot; value=&quot;Slide 8 - &amp;quot;Support Person&amp;quot;&quot;/&gt;&lt;property id=&quot;20307&quot; value=&quot;536&quot;/&gt;&lt;/object&gt;&lt;object type=&quot;3&quot; unique_id=&quot;13220&quot;&gt;&lt;property id=&quot;20148&quot; value=&quot;5&quot;/&gt;&lt;property id=&quot;20300&quot; value=&quot;Slide 11 - &amp;quot;Analgesic Medication List Streamline&amp;quot;&quot;/&gt;&lt;property id=&quot;20307&quot; value=&quot;537&quot;/&gt;&lt;/object&gt;&lt;object type=&quot;3&quot; unique_id=&quot;13221&quot;&gt;&lt;property id=&quot;20148&quot; value=&quot;5&quot;/&gt;&lt;property id=&quot;20300&quot; value=&quot;Slide 12 - &amp;quot;Analgesic Medication List Streamline&amp;quot;&quot;/&gt;&lt;property id=&quot;20307&quot; value=&quot;538&quot;/&gt;&lt;/object&gt;&lt;object type=&quot;3&quot; unique_id=&quot;13222&quot;&gt;&lt;property id=&quot;20148&quot; value=&quot;5&quot;/&gt;&lt;property id=&quot;20300&quot; value=&quot;Slide 14 - &amp;quot;Adding Uterotonic Meds to LD Recovery&amp;quot;&quot;/&gt;&lt;property id=&quot;20307&quot; value=&quot;539&quot;/&gt;&lt;/object&gt;&lt;object type=&quot;3&quot; unique_id=&quot;13223&quot;&gt;&lt;property id=&quot;20148&quot; value=&quot;5&quot;/&gt;&lt;property id=&quot;20300&quot; value=&quot;Slide 15 - &amp;quot;Adding Uterotonic Meds to LD Recovery&amp;quot;&quot;/&gt;&lt;property id=&quot;20307&quot; value=&quot;540&quot;/&gt;&lt;/object&gt;&lt;object type=&quot;3&quot; unique_id=&quot;13341&quot;&gt;&lt;property id=&quot;20148&quot; value=&quot;5&quot;/&gt;&lt;property id=&quot;20300&quot; value=&quot;Slide 17 - &amp;quot;Tdap Refused&amp;quot;&quot;/&gt;&lt;property id=&quot;20307&quot; value=&quot;542&quot;/&gt;&lt;/object&gt;&lt;object type=&quot;3&quot; unique_id=&quot;13342&quot;&gt;&lt;property id=&quot;20148&quot; value=&quot;5&quot;/&gt;&lt;property id=&quot;20300&quot; value=&quot;Slide 18 - &amp;quot;Tdap Refused&amp;quot;&quot;/&gt;&lt;property id=&quot;20307&quot; value=&quot;543&quot;/&gt;&lt;/object&gt;&lt;object type=&quot;3&quot; unique_id=&quot;13344&quot;&gt;&lt;property id=&quot;20148&quot; value=&quot;5&quot;/&gt;&lt;property id=&quot;20300&quot; value=&quot;Slide 23 - &amp;quot;NICU Flowsheet Changes&amp;quot;&quot;/&gt;&lt;property id=&quot;20307&quot; value=&quot;544&quot;/&gt;&lt;/object&gt;&lt;object type=&quot;3&quot; unique_id=&quot;13345&quot;&gt;&lt;property id=&quot;20148&quot; value=&quot;5&quot;/&gt;&lt;property id=&quot;20300&quot; value=&quot;Slide 26 - &amp;quot;ETT Secured at Gum&amp;quot;&quot;/&gt;&lt;property id=&quot;20307&quot; value=&quot;545&quot;/&gt;&lt;/object&gt;&lt;object type=&quot;3&quot; unique_id=&quot;13696&quot;&gt;&lt;property id=&quot;20148&quot; value=&quot;5&quot;/&gt;&lt;property id=&quot;20300&quot; value=&quot;Slide 30 - &amp;quot;Quantitative Blood Loss (QBL) Outbound to Meditech&amp;quot;&quot;/&gt;&lt;property id=&quot;20307&quot; value=&quot;547&quot;/&gt;&lt;/object&gt;&lt;object type=&quot;3&quot; unique_id=&quot;13697&quot;&gt;&lt;property id=&quot;20148&quot; value=&quot;5&quot;/&gt;&lt;property id=&quot;20300&quot; value=&quot;Slide 31 - &amp;quot;Quantitative Blood Loss (QBL) Outbound to Meditech&amp;quot;&quot;/&gt;&lt;property id=&quot;20307&quot; value=&quot;548&quot;/&gt;&lt;/object&gt;&lt;object type=&quot;3&quot; unique_id=&quot;13698&quot;&gt;&lt;property id=&quot;20148&quot; value=&quot;5&quot;/&gt;&lt;property id=&quot;20300&quot; value=&quot;Slide 28 - &amp;quot;EBCD 2020.1 Updates&amp;quot;&quot;/&gt;&lt;property id=&quot;20307&quot; value=&quot;551&quot;/&gt;&lt;/object&gt;&lt;object type=&quot;3&quot; unique_id=&quot;13699&quot;&gt;&lt;property id=&quot;20148&quot; value=&quot;5&quot;/&gt;&lt;property id=&quot;20300&quot; value=&quot;Slide 29 - &amp;quot;Newborn Falls Update&amp;quot;&quot;/&gt;&lt;property id=&quot;20307&quot; value=&quot;552&quot;/&gt;&lt;/object&gt;&lt;object type=&quot;3&quot; unique_id=&quot;13701&quot;&gt;&lt;property id=&quot;20148&quot; value=&quot;5&quot;/&gt;&lt;property id=&quot;20300&quot; value=&quot;Slide 24 - &amp;quot;NICU Flowsheet Changes&amp;quot;&quot;/&gt;&lt;property id=&quot;20307&quot; value=&quot;550&quot;/&gt;&lt;/object&gt;&lt;object type=&quot;3&quot; unique_id=&quot;13702&quot;&gt;&lt;property id=&quot;20148&quot; value=&quot;5&quot;/&gt;&lt;property id=&quot;20300&quot; value=&quot;Slide 27 - &amp;quot;ETT Secured at Gum&amp;quot;&quot;/&gt;&lt;property id=&quot;20307&quot; value=&quot;549&quot;/&gt;&lt;/object&gt;&lt;object type=&quot;3&quot; unique_id=&quot;14330&quot;&gt;&lt;property id=&quot;20148&quot; value=&quot;5&quot;/&gt;&lt;property id=&quot;20300&quot; value=&quot;Slide 9 - &amp;quot;Support Person&amp;quot;&quot;/&gt;&lt;property id=&quot;20307&quot; value=&quot;554&quot;/&gt;&lt;/object&gt;&lt;object type=&quot;3&quot; unique_id=&quot;14431&quot;&gt;&lt;property id=&quot;20148&quot; value=&quot;5&quot;/&gt;&lt;property id=&quot;20300&quot; value=&quot;Slide 6 - &amp;quot;Vaping Assessment (if OBED changes have not been made)&amp;quot;&quot;/&gt;&lt;property id=&quot;20307&quot; value=&quot;555&quot;/&gt;&lt;/object&gt;&lt;/object&gt;&lt;object type=&quot;8&quot; unique_id=&quot;10020&quot;&gt;&lt;/object&gt;&lt;/object&gt;&lt;/database&gt;"/>
  <p:tag name="SECTOMILLISECCONVERTED" val="1"/>
</p:tagLst>
</file>

<file path=ppt/theme/theme1.xml><?xml version="1.0" encoding="utf-8"?>
<a:theme xmlns:a="http://schemas.openxmlformats.org/drawingml/2006/main" name="Cover Slides">
  <a:themeElements>
    <a:clrScheme name="HCA Healthcare PowerPoint Theme v2">
      <a:dk1>
        <a:srgbClr val="58595B"/>
      </a:dk1>
      <a:lt1>
        <a:sysClr val="window" lastClr="FFFFFF"/>
      </a:lt1>
      <a:dk2>
        <a:srgbClr val="03173E"/>
      </a:dk2>
      <a:lt2>
        <a:srgbClr val="D9D9D6"/>
      </a:lt2>
      <a:accent1>
        <a:srgbClr val="03173E"/>
      </a:accent1>
      <a:accent2>
        <a:srgbClr val="E05929"/>
      </a:accent2>
      <a:accent3>
        <a:srgbClr val="58595B"/>
      </a:accent3>
      <a:accent4>
        <a:srgbClr val="BBBCBC"/>
      </a:accent4>
      <a:accent5>
        <a:srgbClr val="0087CA"/>
      </a:accent5>
      <a:accent6>
        <a:srgbClr val="CE2130"/>
      </a:accent6>
      <a:hlink>
        <a:srgbClr val="00558C"/>
      </a:hlink>
      <a:folHlink>
        <a:srgbClr val="00558C"/>
      </a:folHlink>
    </a:clrScheme>
    <a:fontScheme name="HCA Healthcare Theme">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Autofit/>
      </a:bodyPr>
      <a:lstStyle>
        <a:defPPr marL="0" indent="0" algn="l">
          <a:spcBef>
            <a:spcPts val="0"/>
          </a:spcBef>
          <a:buFont typeface="Arial"/>
          <a:buNone/>
          <a:defRPr sz="2400" b="1" dirty="0" smtClean="0">
            <a:solidFill>
              <a:srgbClr val="00164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HCA Healthcare Theme" id="{FDD82C39-F45F-41D3-A6DF-5DD711C2460A}" vid="{7EE04C3A-D4AC-4A84-A49E-2384C75E9FF8}"/>
    </a:ext>
  </a:extLst>
</a:theme>
</file>

<file path=ppt/theme/theme2.xml><?xml version="1.0" encoding="utf-8"?>
<a:theme xmlns:a="http://schemas.openxmlformats.org/drawingml/2006/main" name="Breaker Slides">
  <a:themeElements>
    <a:clrScheme name="HCA Healthcare PowerPoint Theme v2">
      <a:dk1>
        <a:srgbClr val="58595B"/>
      </a:dk1>
      <a:lt1>
        <a:sysClr val="window" lastClr="FFFFFF"/>
      </a:lt1>
      <a:dk2>
        <a:srgbClr val="03173E"/>
      </a:dk2>
      <a:lt2>
        <a:srgbClr val="D9D9D6"/>
      </a:lt2>
      <a:accent1>
        <a:srgbClr val="03173E"/>
      </a:accent1>
      <a:accent2>
        <a:srgbClr val="E05929"/>
      </a:accent2>
      <a:accent3>
        <a:srgbClr val="58595B"/>
      </a:accent3>
      <a:accent4>
        <a:srgbClr val="BBBCBC"/>
      </a:accent4>
      <a:accent5>
        <a:srgbClr val="0087CA"/>
      </a:accent5>
      <a:accent6>
        <a:srgbClr val="CE2130"/>
      </a:accent6>
      <a:hlink>
        <a:srgbClr val="00558C"/>
      </a:hlink>
      <a:folHlink>
        <a:srgbClr val="00558C"/>
      </a:folHlink>
    </a:clrScheme>
    <a:fontScheme name="HCA Healthcare Theme">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Autofit/>
      </a:bodyPr>
      <a:lstStyle>
        <a:defPPr marL="0" indent="0" algn="l">
          <a:spcBef>
            <a:spcPts val="0"/>
          </a:spcBef>
          <a:buFont typeface="Arial"/>
          <a:buNone/>
          <a:defRPr sz="2400" b="1" dirty="0" smtClean="0">
            <a:solidFill>
              <a:srgbClr val="001641"/>
            </a:solidFill>
            <a:latin typeface="Arial" panose="020B0604020202020204" pitchFamily="34" charset="0"/>
            <a:cs typeface="Arial" panose="020B0604020202020204" pitchFamily="34" charset="0"/>
          </a:defRPr>
        </a:defPPr>
      </a:lstStyle>
    </a:txDef>
  </a:objectDefaults>
  <a:extraClrSchemeLst/>
</a:theme>
</file>

<file path=ppt/theme/theme3.xml><?xml version="1.0" encoding="utf-8"?>
<a:theme xmlns:a="http://schemas.openxmlformats.org/drawingml/2006/main" name="Content Slide">
  <a:themeElements>
    <a:clrScheme name="HCA Healthcare PowerPoint Theme v2">
      <a:dk1>
        <a:srgbClr val="58595B"/>
      </a:dk1>
      <a:lt1>
        <a:sysClr val="window" lastClr="FFFFFF"/>
      </a:lt1>
      <a:dk2>
        <a:srgbClr val="03173E"/>
      </a:dk2>
      <a:lt2>
        <a:srgbClr val="D9D9D6"/>
      </a:lt2>
      <a:accent1>
        <a:srgbClr val="03173E"/>
      </a:accent1>
      <a:accent2>
        <a:srgbClr val="E05929"/>
      </a:accent2>
      <a:accent3>
        <a:srgbClr val="58595B"/>
      </a:accent3>
      <a:accent4>
        <a:srgbClr val="BBBCBC"/>
      </a:accent4>
      <a:accent5>
        <a:srgbClr val="0087CA"/>
      </a:accent5>
      <a:accent6>
        <a:srgbClr val="CE2130"/>
      </a:accent6>
      <a:hlink>
        <a:srgbClr val="00558C"/>
      </a:hlink>
      <a:folHlink>
        <a:srgbClr val="00558C"/>
      </a:folHlink>
    </a:clrScheme>
    <a:fontScheme name="HCA Healthcare Theme">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Autofit/>
      </a:bodyPr>
      <a:lstStyle>
        <a:defPPr marL="0" indent="0" algn="l">
          <a:spcBef>
            <a:spcPts val="0"/>
          </a:spcBef>
          <a:buFont typeface="Arial"/>
          <a:buNone/>
          <a:defRPr sz="2400" b="1" dirty="0" smtClean="0">
            <a:solidFill>
              <a:srgbClr val="001641"/>
            </a:solidFill>
            <a:latin typeface="Arial" panose="020B0604020202020204" pitchFamily="34" charset="0"/>
            <a:cs typeface="Arial" panose="020B0604020202020204" pitchFamily="34" charset="0"/>
          </a:defRPr>
        </a:defPPr>
      </a:lstStyle>
    </a:txDef>
  </a:objectDefaults>
  <a:extraClrSchemeLst/>
</a:theme>
</file>

<file path=ppt/theme/theme4.xml><?xml version="1.0" encoding="utf-8"?>
<a:theme xmlns:a="http://schemas.openxmlformats.org/drawingml/2006/main" name="1_Content Slide">
  <a:themeElements>
    <a:clrScheme name="HCA Healthcare Theme">
      <a:dk1>
        <a:srgbClr val="03173E"/>
      </a:dk1>
      <a:lt1>
        <a:srgbClr val="FFFFFF"/>
      </a:lt1>
      <a:dk2>
        <a:srgbClr val="03173E"/>
      </a:dk2>
      <a:lt2>
        <a:srgbClr val="D9D9D6"/>
      </a:lt2>
      <a:accent1>
        <a:srgbClr val="03173E"/>
      </a:accent1>
      <a:accent2>
        <a:srgbClr val="E05929"/>
      </a:accent2>
      <a:accent3>
        <a:srgbClr val="58595B"/>
      </a:accent3>
      <a:accent4>
        <a:srgbClr val="BBBCBC"/>
      </a:accent4>
      <a:accent5>
        <a:srgbClr val="0085CA"/>
      </a:accent5>
      <a:accent6>
        <a:srgbClr val="CE2130"/>
      </a:accent6>
      <a:hlink>
        <a:srgbClr val="E05929"/>
      </a:hlink>
      <a:folHlink>
        <a:srgbClr val="E05929"/>
      </a:folHlink>
    </a:clrScheme>
    <a:fontScheme name="HCA Healthcare Theme">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Autofit/>
      </a:bodyPr>
      <a:lstStyle>
        <a:defPPr marL="0" indent="0" algn="l">
          <a:spcBef>
            <a:spcPts val="0"/>
          </a:spcBef>
          <a:buFont typeface="Arial"/>
          <a:buNone/>
          <a:defRPr sz="2400" b="1" dirty="0" smtClean="0">
            <a:solidFill>
              <a:srgbClr val="001641"/>
            </a:solidFill>
            <a:latin typeface="Arial" panose="020B0604020202020204" pitchFamily="34" charset="0"/>
            <a:cs typeface="Arial" panose="020B0604020202020204"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lease xmlns="50fbf21e-2ad4-4c14-9bf7-79272dff940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2FCF6668288440A2D923FFF8E6245F" ma:contentTypeVersion="12" ma:contentTypeDescription="Create a new document." ma:contentTypeScope="" ma:versionID="d786435d7e07a6a1fdad5b997b963664">
  <xsd:schema xmlns:xsd="http://www.w3.org/2001/XMLSchema" xmlns:xs="http://www.w3.org/2001/XMLSchema" xmlns:p="http://schemas.microsoft.com/office/2006/metadata/properties" xmlns:ns2="50fbf21e-2ad4-4c14-9bf7-79272dff9406" xmlns:ns3="e314f17a-5387-41c2-91bc-118b7afef8fb" targetNamespace="http://schemas.microsoft.com/office/2006/metadata/properties" ma:root="true" ma:fieldsID="9c9cd13b7f05af825ad78dffb2a25769" ns2:_="" ns3:_="">
    <xsd:import namespace="50fbf21e-2ad4-4c14-9bf7-79272dff9406"/>
    <xsd:import namespace="e314f17a-5387-41c2-91bc-118b7afef8f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Relea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fbf21e-2ad4-4c14-9bf7-79272dff9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Release" ma:index="19" nillable="true" ma:displayName="Release" ma:format="Dropdown" ma:internalName="Release">
      <xsd:simpleType>
        <xsd:restriction base="dms:Choice">
          <xsd:enumeration value="2021.2"/>
          <xsd:enumeration value="2021.3"/>
        </xsd:restriction>
      </xsd:simpleType>
    </xsd:element>
  </xsd:schema>
  <xsd:schema xmlns:xsd="http://www.w3.org/2001/XMLSchema" xmlns:xs="http://www.w3.org/2001/XMLSchema" xmlns:dms="http://schemas.microsoft.com/office/2006/documentManagement/types" xmlns:pc="http://schemas.microsoft.com/office/infopath/2007/PartnerControls" targetNamespace="e314f17a-5387-41c2-91bc-118b7afef8f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A5409C-BE5F-45D9-8F64-FF5FF44C2C72}">
  <ds:schemaRefs>
    <ds:schemaRef ds:uri="http://schemas.microsoft.com/office/2006/documentManagement/types"/>
    <ds:schemaRef ds:uri="http://purl.org/dc/dcmitype/"/>
    <ds:schemaRef ds:uri="50fbf21e-2ad4-4c14-9bf7-79272dff9406"/>
    <ds:schemaRef ds:uri="http://purl.org/dc/elements/1.1/"/>
    <ds:schemaRef ds:uri="http://www.w3.org/XML/1998/namespace"/>
    <ds:schemaRef ds:uri="http://purl.org/dc/terms/"/>
    <ds:schemaRef ds:uri="e314f17a-5387-41c2-91bc-118b7afef8fb"/>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21182FEE-49EE-42AA-9F2F-6C4219F99A3C}">
  <ds:schemaRefs>
    <ds:schemaRef ds:uri="http://schemas.microsoft.com/sharepoint/v3/contenttype/forms"/>
  </ds:schemaRefs>
</ds:datastoreItem>
</file>

<file path=customXml/itemProps3.xml><?xml version="1.0" encoding="utf-8"?>
<ds:datastoreItem xmlns:ds="http://schemas.openxmlformats.org/officeDocument/2006/customXml" ds:itemID="{281C31B5-E50E-4B42-BF6E-8A9857B8EE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fbf21e-2ad4-4c14-9bf7-79272dff9406"/>
    <ds:schemaRef ds:uri="e314f17a-5387-41c2-91bc-118b7afef8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HCA Healthcare Theme</Template>
  <TotalTime>17438</TotalTime>
  <Words>1700</Words>
  <Application>Microsoft Office PowerPoint</Application>
  <PresentationFormat>Widescreen</PresentationFormat>
  <Paragraphs>220</Paragraphs>
  <Slides>33</Slides>
  <Notes>0</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33</vt:i4>
      </vt:variant>
    </vt:vector>
  </HeadingPairs>
  <TitlesOfParts>
    <vt:vector size="49" baseType="lpstr">
      <vt:lpstr>Arial</vt:lpstr>
      <vt:lpstr>Arial Bold</vt:lpstr>
      <vt:lpstr>Arial Regular</vt:lpstr>
      <vt:lpstr>Calibri</vt:lpstr>
      <vt:lpstr>Courier New</vt:lpstr>
      <vt:lpstr>Georgia</vt:lpstr>
      <vt:lpstr>Gotham Thin</vt:lpstr>
      <vt:lpstr>MS Mincho</vt:lpstr>
      <vt:lpstr>Symbol</vt:lpstr>
      <vt:lpstr>Times New Roman</vt:lpstr>
      <vt:lpstr>Wingdings</vt:lpstr>
      <vt:lpstr>ヒラギノ角ゴ Pro W3</vt:lpstr>
      <vt:lpstr>Cover Slides</vt:lpstr>
      <vt:lpstr>Breaker Slides</vt:lpstr>
      <vt:lpstr>Content Slide</vt:lpstr>
      <vt:lpstr>1_Content Slide</vt:lpstr>
      <vt:lpstr>2023.2 CPN Maintenance Release Education</vt:lpstr>
      <vt:lpstr>Contents</vt:lpstr>
      <vt:lpstr>Perinatal</vt:lpstr>
      <vt:lpstr>Hemorrhage Risk Assessment Updates</vt:lpstr>
      <vt:lpstr>What will change in CPN for the Admission Assessment: </vt:lpstr>
      <vt:lpstr>What will change in CPN for the Delivery Assessment: </vt:lpstr>
      <vt:lpstr>What will change in CPN for the Postpartum Assessment: </vt:lpstr>
      <vt:lpstr>Oxytocin In-Use Checklist Update</vt:lpstr>
      <vt:lpstr>What will change in CPN:</vt:lpstr>
      <vt:lpstr>Magnesium Checklist Update</vt:lpstr>
      <vt:lpstr>What will change in CPN:</vt:lpstr>
      <vt:lpstr>Notifications</vt:lpstr>
      <vt:lpstr>What will change in CPN:</vt:lpstr>
      <vt:lpstr>How to use URGENT Notifications Only:</vt:lpstr>
      <vt:lpstr>How to use Manage, Refer, Contact, Notify:</vt:lpstr>
      <vt:lpstr>Braden II Skin Assessment</vt:lpstr>
      <vt:lpstr>What will change in CPN:</vt:lpstr>
      <vt:lpstr>Abuse Risk Assessment Update</vt:lpstr>
      <vt:lpstr>What will change in CPN:</vt:lpstr>
      <vt:lpstr>Advance Directive Update</vt:lpstr>
      <vt:lpstr>Maternal/Newborn Fall Safety</vt:lpstr>
      <vt:lpstr>What will change in CPN:</vt:lpstr>
      <vt:lpstr>Neonatal</vt:lpstr>
      <vt:lpstr>NICU Airway Type Outbound</vt:lpstr>
      <vt:lpstr>Newborn Sepsis Calculator URL</vt:lpstr>
      <vt:lpstr>Nursery Feeding Comments</vt:lpstr>
      <vt:lpstr>Notifications</vt:lpstr>
      <vt:lpstr>What will change in CPN:</vt:lpstr>
      <vt:lpstr>How to use Manage, Refer, Contact, Notify:</vt:lpstr>
      <vt:lpstr>Braden QD Skin Assessment for newborns</vt:lpstr>
      <vt:lpstr>Maternal/Newborn Fall Safety</vt:lpstr>
      <vt:lpstr>What will change in CPN:</vt:lpstr>
      <vt:lpstr>Questions</vt:lpstr>
    </vt:vector>
  </TitlesOfParts>
  <Company>HCA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Started</dc:title>
  <dc:creator>Jennifer McAlister</dc:creator>
  <cp:lastModifiedBy>Castle Carol</cp:lastModifiedBy>
  <cp:revision>386</cp:revision>
  <cp:lastPrinted>2022-09-09T16:34:01Z</cp:lastPrinted>
  <dcterms:created xsi:type="dcterms:W3CDTF">2019-02-22T22:24:40Z</dcterms:created>
  <dcterms:modified xsi:type="dcterms:W3CDTF">2023-05-22T15:41:23Z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0x0101005F2FCF6668288440A2D923FFF8E6245F</vt:lpwstr>
  </property>
</Properties>
</file>