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17"/>
  </p:notesMasterIdLst>
  <p:handoutMasterIdLst>
    <p:handoutMasterId r:id="rId18"/>
  </p:handoutMasterIdLst>
  <p:sldIdLst>
    <p:sldId id="256" r:id="rId6"/>
    <p:sldId id="1070" r:id="rId7"/>
    <p:sldId id="1080" r:id="rId8"/>
    <p:sldId id="410" r:id="rId9"/>
    <p:sldId id="458" r:id="rId10"/>
    <p:sldId id="464" r:id="rId11"/>
    <p:sldId id="1084" r:id="rId12"/>
    <p:sldId id="412" r:id="rId13"/>
    <p:sldId id="1081" r:id="rId14"/>
    <p:sldId id="1082" r:id="rId15"/>
    <p:sldId id="1078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74759-2E1D-441F-A182-987C1766BA9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7DA9-92EB-4174-964E-68BD137D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8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DA1D9B6-AEF4-4B9D-A61E-4FDDF7AE642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FBDC5F-4AAC-4A4B-ADF2-00C6A291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FC8401FD-7DAB-0E4B-9CE9-6350082B424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986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 to cover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401FD-7DAB-0E4B-9CE9-6350082B4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401FD-7DAB-0E4B-9CE9-6350082B4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401FD-7DAB-0E4B-9CE9-6350082B4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>
              <a:defRPr/>
            </a:pPr>
            <a:fld id="{FC8401FD-7DAB-0E4B-9CE9-6350082B424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738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7538"/>
            <a:ext cx="12192000" cy="5510463"/>
          </a:xfrm>
        </p:spPr>
        <p:txBody>
          <a:bodyPr anchor="ctr">
            <a:normAutofit/>
          </a:bodyPr>
          <a:lstStyle>
            <a:lvl1pPr algn="r">
              <a:defRPr sz="1801" baseline="0"/>
            </a:lvl1pPr>
          </a:lstStyle>
          <a:p>
            <a:r>
              <a:rPr lang="en-US" dirty="0"/>
              <a:t>Click icon to insert photo, then send to back if necessary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28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1314450"/>
            <a:ext cx="1219200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28" y="363431"/>
            <a:ext cx="3566160" cy="570372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2" y="1347536"/>
            <a:ext cx="4152185" cy="3423886"/>
          </a:xfrm>
          <a:custGeom>
            <a:avLst/>
            <a:gdLst>
              <a:gd name="connsiteX0" fmla="*/ 0 w 4152185"/>
              <a:gd name="connsiteY0" fmla="*/ 0 h 3423886"/>
              <a:gd name="connsiteX1" fmla="*/ 4152185 w 4152185"/>
              <a:gd name="connsiteY1" fmla="*/ 0 h 3423886"/>
              <a:gd name="connsiteX2" fmla="*/ 4149362 w 4152185"/>
              <a:gd name="connsiteY2" fmla="*/ 101914 h 3423886"/>
              <a:gd name="connsiteX3" fmla="*/ 3840170 w 4152185"/>
              <a:gd name="connsiteY3" fmla="*/ 1340487 h 3423886"/>
              <a:gd name="connsiteX4" fmla="*/ 31959 w 4152185"/>
              <a:gd name="connsiteY4" fmla="*/ 3376320 h 3423886"/>
              <a:gd name="connsiteX5" fmla="*/ 0 w 4152185"/>
              <a:gd name="connsiteY5" fmla="*/ 3369662 h 3423886"/>
              <a:gd name="connsiteX6" fmla="*/ 0 w 4152185"/>
              <a:gd name="connsiteY6" fmla="*/ 0 h 3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2185" h="3423886">
                <a:moveTo>
                  <a:pt x="0" y="0"/>
                </a:moveTo>
                <a:lnTo>
                  <a:pt x="4152185" y="0"/>
                </a:lnTo>
                <a:lnTo>
                  <a:pt x="4149362" y="101914"/>
                </a:lnTo>
                <a:cubicBezTo>
                  <a:pt x="4122823" y="521198"/>
                  <a:pt x="4021300" y="940660"/>
                  <a:pt x="3840170" y="1340487"/>
                </a:cubicBezTo>
                <a:cubicBezTo>
                  <a:pt x="3177753" y="2802712"/>
                  <a:pt x="1615805" y="3637714"/>
                  <a:pt x="31959" y="3376320"/>
                </a:cubicBezTo>
                <a:lnTo>
                  <a:pt x="0" y="3369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34" y="2916238"/>
            <a:ext cx="3598892" cy="1441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22" y="1626163"/>
            <a:ext cx="3584604" cy="1228726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0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228200"/>
            <a:ext cx="12201950" cy="4669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Rectangle 2"/>
          <p:cNvSpPr/>
          <p:nvPr userDrawn="1"/>
        </p:nvSpPr>
        <p:spPr>
          <a:xfrm>
            <a:off x="335757" y="1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1200-061D-6A4D-B2CC-E7F074FA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80560" y="2879201"/>
            <a:ext cx="7341326" cy="2708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3781" y="1870076"/>
            <a:ext cx="3385785" cy="33857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80560" y="2017143"/>
            <a:ext cx="3605348" cy="391794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80560" y="2317814"/>
            <a:ext cx="3565525" cy="444500"/>
          </a:xfrm>
        </p:spPr>
        <p:txBody>
          <a:bodyPr>
            <a:normAutofit/>
          </a:bodyPr>
          <a:lstStyle>
            <a:lvl1pPr algn="l">
              <a:defRPr sz="1100" i="1"/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41861" y="2387424"/>
            <a:ext cx="2349630" cy="235108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36" y="2670945"/>
            <a:ext cx="1510331" cy="1512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423" y="5510423"/>
            <a:ext cx="3544151" cy="4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1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36" y="2670945"/>
            <a:ext cx="1510331" cy="1512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423" y="5510423"/>
            <a:ext cx="3544151" cy="4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2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36" y="2670945"/>
            <a:ext cx="1510331" cy="1512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423" y="5510423"/>
            <a:ext cx="3544151" cy="4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4"/>
          </p:nvPr>
        </p:nvSpPr>
        <p:spPr bwMode="auto">
          <a:xfrm>
            <a:off x="9771063" y="3344864"/>
            <a:ext cx="2354261" cy="2572483"/>
          </a:xfrm>
          <a:custGeom>
            <a:avLst/>
            <a:gdLst>
              <a:gd name="T0" fmla="*/ 0 w 4076188"/>
              <a:gd name="T1" fmla="*/ 0 h 6854813"/>
              <a:gd name="T2" fmla="*/ 1359922 w 4076188"/>
              <a:gd name="T3" fmla="*/ 0 h 6854813"/>
              <a:gd name="T4" fmla="*/ 1359922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57151" y="3344864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86026" y="3344864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 bwMode="auto">
          <a:xfrm>
            <a:off x="4914902" y="3344864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7343777" y="3344864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981077" y="1079405"/>
            <a:ext cx="542924" cy="544512"/>
          </a:xfrm>
          <a:custGeom>
            <a:avLst/>
            <a:gdLst>
              <a:gd name="T0" fmla="*/ 2147483646 w 127"/>
              <a:gd name="T1" fmla="*/ 2147483646 h 127"/>
              <a:gd name="T2" fmla="*/ 2147483646 w 127"/>
              <a:gd name="T3" fmla="*/ 2147483646 h 127"/>
              <a:gd name="T4" fmla="*/ 2147483646 w 127"/>
              <a:gd name="T5" fmla="*/ 2147483646 h 127"/>
              <a:gd name="T6" fmla="*/ 2147483646 w 127"/>
              <a:gd name="T7" fmla="*/ 2147483646 h 127"/>
              <a:gd name="T8" fmla="*/ 2147483646 w 127"/>
              <a:gd name="T9" fmla="*/ 2147483646 h 127"/>
              <a:gd name="T10" fmla="*/ 0 w 127"/>
              <a:gd name="T11" fmla="*/ 2147483646 h 127"/>
              <a:gd name="T12" fmla="*/ 2147483646 w 127"/>
              <a:gd name="T13" fmla="*/ 2147483646 h 127"/>
              <a:gd name="T14" fmla="*/ 2147483646 w 127"/>
              <a:gd name="T15" fmla="*/ 2147483646 h 127"/>
              <a:gd name="T16" fmla="*/ 2147483646 w 127"/>
              <a:gd name="T17" fmla="*/ 2147483646 h 127"/>
              <a:gd name="T18" fmla="*/ 2147483646 w 127"/>
              <a:gd name="T19" fmla="*/ 2147483646 h 127"/>
              <a:gd name="T20" fmla="*/ 2147483646 w 127"/>
              <a:gd name="T21" fmla="*/ 0 h 127"/>
              <a:gd name="T22" fmla="*/ 2147483646 w 127"/>
              <a:gd name="T23" fmla="*/ 2147483646 h 127"/>
              <a:gd name="T24" fmla="*/ 2147483646 w 127"/>
              <a:gd name="T25" fmla="*/ 2147483646 h 127"/>
              <a:gd name="T26" fmla="*/ 2147483646 w 127"/>
              <a:gd name="T27" fmla="*/ 2147483646 h 127"/>
              <a:gd name="T28" fmla="*/ 2147483646 w 127"/>
              <a:gd name="T29" fmla="*/ 2147483646 h 127"/>
              <a:gd name="T30" fmla="*/ 2147483646 w 127"/>
              <a:gd name="T31" fmla="*/ 2147483646 h 127"/>
              <a:gd name="T32" fmla="*/ 2147483646 w 127"/>
              <a:gd name="T33" fmla="*/ 2147483646 h 127"/>
              <a:gd name="T34" fmla="*/ 2147483646 w 127"/>
              <a:gd name="T35" fmla="*/ 2147483646 h 127"/>
              <a:gd name="T36" fmla="*/ 2147483646 w 127"/>
              <a:gd name="T37" fmla="*/ 2147483646 h 127"/>
              <a:gd name="T38" fmla="*/ 2147483646 w 127"/>
              <a:gd name="T39" fmla="*/ 2147483646 h 127"/>
              <a:gd name="T40" fmla="*/ 2147483646 w 127"/>
              <a:gd name="T41" fmla="*/ 2147483646 h 127"/>
              <a:gd name="T42" fmla="*/ 2147483646 w 127"/>
              <a:gd name="T43" fmla="*/ 2147483646 h 127"/>
              <a:gd name="T44" fmla="*/ 2147483646 w 127"/>
              <a:gd name="T45" fmla="*/ 2147483646 h 127"/>
              <a:gd name="T46" fmla="*/ 2147483646 w 127"/>
              <a:gd name="T47" fmla="*/ 2147483646 h 127"/>
              <a:gd name="T48" fmla="*/ 2147483646 w 127"/>
              <a:gd name="T49" fmla="*/ 2147483646 h 127"/>
              <a:gd name="T50" fmla="*/ 2147483646 w 127"/>
              <a:gd name="T51" fmla="*/ 2147483646 h 127"/>
              <a:gd name="T52" fmla="*/ 2147483646 w 127"/>
              <a:gd name="T53" fmla="*/ 2147483646 h 127"/>
              <a:gd name="T54" fmla="*/ 2147483646 w 127"/>
              <a:gd name="T55" fmla="*/ 2147483646 h 127"/>
              <a:gd name="T56" fmla="*/ 2147483646 w 127"/>
              <a:gd name="T57" fmla="*/ 2147483646 h 127"/>
              <a:gd name="T58" fmla="*/ 2147483646 w 127"/>
              <a:gd name="T59" fmla="*/ 2147483646 h 127"/>
              <a:gd name="T60" fmla="*/ 2147483646 w 127"/>
              <a:gd name="T61" fmla="*/ 2147483646 h 127"/>
              <a:gd name="T62" fmla="*/ 2147483646 w 127"/>
              <a:gd name="T63" fmla="*/ 2147483646 h 127"/>
              <a:gd name="T64" fmla="*/ 2147483646 w 127"/>
              <a:gd name="T65" fmla="*/ 2147483646 h 127"/>
              <a:gd name="T66" fmla="*/ 2147483646 w 127"/>
              <a:gd name="T67" fmla="*/ 2147483646 h 127"/>
              <a:gd name="T68" fmla="*/ 2147483646 w 127"/>
              <a:gd name="T69" fmla="*/ 2147483646 h 127"/>
              <a:gd name="T70" fmla="*/ 2147483646 w 127"/>
              <a:gd name="T71" fmla="*/ 2147483646 h 127"/>
              <a:gd name="T72" fmla="*/ 2147483646 w 127"/>
              <a:gd name="T73" fmla="*/ 2147483646 h 127"/>
              <a:gd name="T74" fmla="*/ 2147483646 w 127"/>
              <a:gd name="T75" fmla="*/ 2147483646 h 127"/>
              <a:gd name="T76" fmla="*/ 2147483646 w 127"/>
              <a:gd name="T77" fmla="*/ 2147483646 h 127"/>
              <a:gd name="T78" fmla="*/ 2147483646 w 127"/>
              <a:gd name="T79" fmla="*/ 2147483646 h 127"/>
              <a:gd name="T80" fmla="*/ 2147483646 w 127"/>
              <a:gd name="T81" fmla="*/ 2147483646 h 127"/>
              <a:gd name="T82" fmla="*/ 2147483646 w 127"/>
              <a:gd name="T83" fmla="*/ 2147483646 h 127"/>
              <a:gd name="T84" fmla="*/ 2147483646 w 127"/>
              <a:gd name="T85" fmla="*/ 2147483646 h 127"/>
              <a:gd name="T86" fmla="*/ 2147483646 w 127"/>
              <a:gd name="T87" fmla="*/ 2147483646 h 127"/>
              <a:gd name="T88" fmla="*/ 2147483646 w 127"/>
              <a:gd name="T89" fmla="*/ 2147483646 h 127"/>
              <a:gd name="T90" fmla="*/ 2147483646 w 127"/>
              <a:gd name="T91" fmla="*/ 2147483646 h 127"/>
              <a:gd name="T92" fmla="*/ 2147483646 w 127"/>
              <a:gd name="T93" fmla="*/ 2147483646 h 127"/>
              <a:gd name="T94" fmla="*/ 2147483646 w 127"/>
              <a:gd name="T95" fmla="*/ 2147483646 h 127"/>
              <a:gd name="T96" fmla="*/ 2147483646 w 127"/>
              <a:gd name="T97" fmla="*/ 2147483646 h 127"/>
              <a:gd name="T98" fmla="*/ 2147483646 w 127"/>
              <a:gd name="T99" fmla="*/ 2147483646 h 1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" h="127">
                <a:moveTo>
                  <a:pt x="69" y="127"/>
                </a:moveTo>
                <a:cubicBezTo>
                  <a:pt x="57" y="127"/>
                  <a:pt x="57" y="127"/>
                  <a:pt x="57" y="127"/>
                </a:cubicBezTo>
                <a:cubicBezTo>
                  <a:pt x="54" y="127"/>
                  <a:pt x="52" y="125"/>
                  <a:pt x="52" y="122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09"/>
                  <a:pt x="49" y="109"/>
                  <a:pt x="49" y="109"/>
                </a:cubicBezTo>
                <a:cubicBezTo>
                  <a:pt x="46" y="108"/>
                  <a:pt x="44" y="107"/>
                  <a:pt x="42" y="106"/>
                </a:cubicBezTo>
                <a:cubicBezTo>
                  <a:pt x="41" y="106"/>
                  <a:pt x="40" y="106"/>
                  <a:pt x="40" y="106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28" y="115"/>
                  <a:pt x="25" y="115"/>
                  <a:pt x="23" y="11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2" y="102"/>
                  <a:pt x="12" y="99"/>
                  <a:pt x="13" y="9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6"/>
                  <a:pt x="21" y="86"/>
                  <a:pt x="21" y="85"/>
                </a:cubicBezTo>
                <a:cubicBezTo>
                  <a:pt x="20" y="83"/>
                  <a:pt x="19" y="81"/>
                  <a:pt x="18" y="78"/>
                </a:cubicBezTo>
                <a:cubicBezTo>
                  <a:pt x="18" y="78"/>
                  <a:pt x="17" y="77"/>
                  <a:pt x="17" y="77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2"/>
                  <a:pt x="0" y="7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5"/>
                  <a:pt x="2" y="52"/>
                  <a:pt x="4" y="52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8" y="50"/>
                  <a:pt x="18" y="49"/>
                </a:cubicBezTo>
                <a:cubicBezTo>
                  <a:pt x="19" y="47"/>
                  <a:pt x="20" y="44"/>
                  <a:pt x="21" y="42"/>
                </a:cubicBezTo>
                <a:cubicBezTo>
                  <a:pt x="21" y="41"/>
                  <a:pt x="21" y="41"/>
                  <a:pt x="21" y="40"/>
                </a:cubicBezTo>
                <a:cubicBezTo>
                  <a:pt x="13" y="30"/>
                  <a:pt x="13" y="30"/>
                  <a:pt x="13" y="30"/>
                </a:cubicBezTo>
                <a:cubicBezTo>
                  <a:pt x="12" y="28"/>
                  <a:pt x="12" y="25"/>
                  <a:pt x="14" y="23"/>
                </a:cubicBezTo>
                <a:cubicBezTo>
                  <a:pt x="23" y="14"/>
                  <a:pt x="23" y="14"/>
                  <a:pt x="23" y="14"/>
                </a:cubicBezTo>
                <a:cubicBezTo>
                  <a:pt x="25" y="12"/>
                  <a:pt x="28" y="12"/>
                  <a:pt x="30" y="14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1" y="22"/>
                  <a:pt x="42" y="21"/>
                </a:cubicBezTo>
                <a:cubicBezTo>
                  <a:pt x="44" y="20"/>
                  <a:pt x="46" y="19"/>
                  <a:pt x="49" y="18"/>
                </a:cubicBezTo>
                <a:cubicBezTo>
                  <a:pt x="49" y="18"/>
                  <a:pt x="50" y="18"/>
                  <a:pt x="50" y="17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4" y="0"/>
                  <a:pt x="5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4" y="2"/>
                  <a:pt x="75" y="5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8"/>
                  <a:pt x="77" y="18"/>
                  <a:pt x="78" y="18"/>
                </a:cubicBezTo>
                <a:cubicBezTo>
                  <a:pt x="80" y="19"/>
                  <a:pt x="83" y="20"/>
                  <a:pt x="85" y="21"/>
                </a:cubicBezTo>
                <a:cubicBezTo>
                  <a:pt x="86" y="22"/>
                  <a:pt x="86" y="22"/>
                  <a:pt x="86" y="21"/>
                </a:cubicBezTo>
                <a:cubicBezTo>
                  <a:pt x="97" y="14"/>
                  <a:pt x="97" y="14"/>
                  <a:pt x="97" y="14"/>
                </a:cubicBezTo>
                <a:cubicBezTo>
                  <a:pt x="99" y="12"/>
                  <a:pt x="102" y="12"/>
                  <a:pt x="104" y="14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4" y="25"/>
                  <a:pt x="115" y="28"/>
                  <a:pt x="113" y="3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5" y="41"/>
                  <a:pt x="105" y="41"/>
                  <a:pt x="106" y="42"/>
                </a:cubicBezTo>
                <a:cubicBezTo>
                  <a:pt x="107" y="44"/>
                  <a:pt x="108" y="47"/>
                  <a:pt x="109" y="49"/>
                </a:cubicBezTo>
                <a:cubicBezTo>
                  <a:pt x="109" y="50"/>
                  <a:pt x="109" y="50"/>
                  <a:pt x="110" y="50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5" y="52"/>
                  <a:pt x="127" y="55"/>
                  <a:pt x="127" y="57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2"/>
                  <a:pt x="125" y="75"/>
                  <a:pt x="122" y="75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7"/>
                  <a:pt x="109" y="78"/>
                  <a:pt x="109" y="78"/>
                </a:cubicBezTo>
                <a:cubicBezTo>
                  <a:pt x="108" y="81"/>
                  <a:pt x="107" y="83"/>
                  <a:pt x="106" y="85"/>
                </a:cubicBezTo>
                <a:cubicBezTo>
                  <a:pt x="105" y="86"/>
                  <a:pt x="105" y="86"/>
                  <a:pt x="106" y="8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5" y="99"/>
                  <a:pt x="114" y="102"/>
                  <a:pt x="112" y="104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2" y="115"/>
                  <a:pt x="99" y="115"/>
                  <a:pt x="97" y="113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86" y="106"/>
                  <a:pt x="86" y="106"/>
                  <a:pt x="85" y="106"/>
                </a:cubicBezTo>
                <a:cubicBezTo>
                  <a:pt x="83" y="107"/>
                  <a:pt x="80" y="108"/>
                  <a:pt x="78" y="109"/>
                </a:cubicBezTo>
                <a:cubicBezTo>
                  <a:pt x="77" y="109"/>
                  <a:pt x="77" y="109"/>
                  <a:pt x="77" y="110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4" y="125"/>
                  <a:pt x="72" y="127"/>
                  <a:pt x="69" y="127"/>
                </a:cubicBezTo>
                <a:close/>
                <a:moveTo>
                  <a:pt x="57" y="121"/>
                </a:moveTo>
                <a:cubicBezTo>
                  <a:pt x="69" y="121"/>
                  <a:pt x="69" y="121"/>
                  <a:pt x="69" y="121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2" y="106"/>
                  <a:pt x="73" y="104"/>
                  <a:pt x="76" y="103"/>
                </a:cubicBezTo>
                <a:cubicBezTo>
                  <a:pt x="78" y="103"/>
                  <a:pt x="80" y="102"/>
                  <a:pt x="82" y="101"/>
                </a:cubicBezTo>
                <a:cubicBezTo>
                  <a:pt x="85" y="99"/>
                  <a:pt x="88" y="100"/>
                  <a:pt x="90" y="101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99" y="88"/>
                  <a:pt x="99" y="85"/>
                  <a:pt x="100" y="83"/>
                </a:cubicBezTo>
                <a:cubicBezTo>
                  <a:pt x="101" y="81"/>
                  <a:pt x="102" y="78"/>
                  <a:pt x="103" y="76"/>
                </a:cubicBezTo>
                <a:cubicBezTo>
                  <a:pt x="104" y="74"/>
                  <a:pt x="106" y="72"/>
                  <a:pt x="109" y="71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6" y="55"/>
                  <a:pt x="104" y="53"/>
                  <a:pt x="103" y="51"/>
                </a:cubicBezTo>
                <a:cubicBezTo>
                  <a:pt x="102" y="49"/>
                  <a:pt x="101" y="47"/>
                  <a:pt x="100" y="45"/>
                </a:cubicBezTo>
                <a:cubicBezTo>
                  <a:pt x="99" y="42"/>
                  <a:pt x="99" y="39"/>
                  <a:pt x="101" y="3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0" y="26"/>
                  <a:pt x="90" y="26"/>
                  <a:pt x="90" y="26"/>
                </a:cubicBezTo>
                <a:cubicBezTo>
                  <a:pt x="88" y="27"/>
                  <a:pt x="85" y="28"/>
                  <a:pt x="82" y="26"/>
                </a:cubicBezTo>
                <a:cubicBezTo>
                  <a:pt x="80" y="25"/>
                  <a:pt x="78" y="24"/>
                  <a:pt x="76" y="24"/>
                </a:cubicBezTo>
                <a:cubicBezTo>
                  <a:pt x="73" y="23"/>
                  <a:pt x="72" y="21"/>
                  <a:pt x="71" y="18"/>
                </a:cubicBezTo>
                <a:cubicBezTo>
                  <a:pt x="69" y="6"/>
                  <a:pt x="69" y="6"/>
                  <a:pt x="69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21"/>
                  <a:pt x="53" y="23"/>
                  <a:pt x="50" y="24"/>
                </a:cubicBezTo>
                <a:cubicBezTo>
                  <a:pt x="48" y="24"/>
                  <a:pt x="46" y="25"/>
                  <a:pt x="44" y="26"/>
                </a:cubicBezTo>
                <a:cubicBezTo>
                  <a:pt x="42" y="28"/>
                  <a:pt x="39" y="27"/>
                  <a:pt x="37" y="26"/>
                </a:cubicBezTo>
                <a:cubicBezTo>
                  <a:pt x="27" y="19"/>
                  <a:pt x="27" y="19"/>
                  <a:pt x="27" y="19"/>
                </a:cubicBezTo>
                <a:cubicBezTo>
                  <a:pt x="18" y="27"/>
                  <a:pt x="18" y="27"/>
                  <a:pt x="18" y="27"/>
                </a:cubicBezTo>
                <a:cubicBezTo>
                  <a:pt x="26" y="37"/>
                  <a:pt x="26" y="37"/>
                  <a:pt x="26" y="37"/>
                </a:cubicBezTo>
                <a:cubicBezTo>
                  <a:pt x="27" y="39"/>
                  <a:pt x="27" y="42"/>
                  <a:pt x="26" y="45"/>
                </a:cubicBezTo>
                <a:cubicBezTo>
                  <a:pt x="25" y="47"/>
                  <a:pt x="24" y="49"/>
                  <a:pt x="24" y="51"/>
                </a:cubicBezTo>
                <a:cubicBezTo>
                  <a:pt x="23" y="53"/>
                  <a:pt x="20" y="55"/>
                  <a:pt x="18" y="56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69"/>
                  <a:pt x="6" y="69"/>
                  <a:pt x="6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20" y="72"/>
                  <a:pt x="23" y="74"/>
                  <a:pt x="24" y="76"/>
                </a:cubicBezTo>
                <a:cubicBezTo>
                  <a:pt x="24" y="79"/>
                  <a:pt x="25" y="81"/>
                  <a:pt x="26" y="83"/>
                </a:cubicBezTo>
                <a:cubicBezTo>
                  <a:pt x="27" y="85"/>
                  <a:pt x="27" y="88"/>
                  <a:pt x="26" y="9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9" y="100"/>
                  <a:pt x="42" y="99"/>
                  <a:pt x="44" y="101"/>
                </a:cubicBezTo>
                <a:cubicBezTo>
                  <a:pt x="46" y="102"/>
                  <a:pt x="48" y="103"/>
                  <a:pt x="51" y="103"/>
                </a:cubicBezTo>
                <a:cubicBezTo>
                  <a:pt x="53" y="104"/>
                  <a:pt x="55" y="106"/>
                  <a:pt x="55" y="109"/>
                </a:cubicBezTo>
                <a:lnTo>
                  <a:pt x="57" y="121"/>
                </a:lnTo>
                <a:close/>
                <a:moveTo>
                  <a:pt x="18" y="100"/>
                </a:moveTo>
                <a:cubicBezTo>
                  <a:pt x="18" y="100"/>
                  <a:pt x="18" y="100"/>
                  <a:pt x="18" y="100"/>
                </a:cubicBezTo>
                <a:cubicBezTo>
                  <a:pt x="18" y="100"/>
                  <a:pt x="18" y="100"/>
                  <a:pt x="18" y="100"/>
                </a:cubicBezTo>
                <a:close/>
                <a:moveTo>
                  <a:pt x="108" y="100"/>
                </a:moveTo>
                <a:cubicBezTo>
                  <a:pt x="108" y="100"/>
                  <a:pt x="108" y="100"/>
                  <a:pt x="108" y="100"/>
                </a:cubicBezTo>
                <a:close/>
                <a:moveTo>
                  <a:pt x="121" y="70"/>
                </a:moveTo>
                <a:cubicBezTo>
                  <a:pt x="121" y="70"/>
                  <a:pt x="121" y="70"/>
                  <a:pt x="121" y="70"/>
                </a:cubicBezTo>
                <a:close/>
                <a:moveTo>
                  <a:pt x="6" y="70"/>
                </a:moveTo>
                <a:cubicBezTo>
                  <a:pt x="6" y="70"/>
                  <a:pt x="6" y="70"/>
                  <a:pt x="6" y="70"/>
                </a:cubicBezTo>
                <a:cubicBezTo>
                  <a:pt x="6" y="70"/>
                  <a:pt x="6" y="70"/>
                  <a:pt x="6" y="70"/>
                </a:cubicBezTo>
                <a:close/>
                <a:moveTo>
                  <a:pt x="121" y="69"/>
                </a:moveTo>
                <a:cubicBezTo>
                  <a:pt x="121" y="69"/>
                  <a:pt x="121" y="69"/>
                  <a:pt x="121" y="69"/>
                </a:cubicBezTo>
                <a:close/>
                <a:moveTo>
                  <a:pt x="5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lose/>
                <a:moveTo>
                  <a:pt x="100" y="18"/>
                </a:moveTo>
                <a:cubicBezTo>
                  <a:pt x="100" y="18"/>
                  <a:pt x="100" y="18"/>
                  <a:pt x="100" y="18"/>
                </a:cubicBezTo>
                <a:cubicBezTo>
                  <a:pt x="100" y="18"/>
                  <a:pt x="100" y="18"/>
                  <a:pt x="100" y="18"/>
                </a:cubicBezTo>
                <a:close/>
                <a:moveTo>
                  <a:pt x="100" y="18"/>
                </a:moveTo>
                <a:cubicBezTo>
                  <a:pt x="100" y="18"/>
                  <a:pt x="100" y="18"/>
                  <a:pt x="100" y="18"/>
                </a:cubicBezTo>
                <a:close/>
                <a:moveTo>
                  <a:pt x="63" y="89"/>
                </a:moveTo>
                <a:cubicBezTo>
                  <a:pt x="57" y="89"/>
                  <a:pt x="50" y="86"/>
                  <a:pt x="45" y="81"/>
                </a:cubicBezTo>
                <a:cubicBezTo>
                  <a:pt x="39" y="75"/>
                  <a:pt x="37" y="66"/>
                  <a:pt x="39" y="58"/>
                </a:cubicBezTo>
                <a:cubicBezTo>
                  <a:pt x="41" y="48"/>
                  <a:pt x="48" y="41"/>
                  <a:pt x="58" y="39"/>
                </a:cubicBezTo>
                <a:cubicBezTo>
                  <a:pt x="66" y="37"/>
                  <a:pt x="75" y="40"/>
                  <a:pt x="81" y="46"/>
                </a:cubicBezTo>
                <a:cubicBezTo>
                  <a:pt x="87" y="52"/>
                  <a:pt x="90" y="61"/>
                  <a:pt x="88" y="69"/>
                </a:cubicBezTo>
                <a:cubicBezTo>
                  <a:pt x="86" y="79"/>
                  <a:pt x="78" y="86"/>
                  <a:pt x="69" y="88"/>
                </a:cubicBezTo>
                <a:cubicBezTo>
                  <a:pt x="67" y="89"/>
                  <a:pt x="65" y="89"/>
                  <a:pt x="63" y="89"/>
                </a:cubicBezTo>
                <a:close/>
                <a:moveTo>
                  <a:pt x="63" y="44"/>
                </a:moveTo>
                <a:cubicBezTo>
                  <a:pt x="62" y="44"/>
                  <a:pt x="60" y="44"/>
                  <a:pt x="59" y="45"/>
                </a:cubicBezTo>
                <a:cubicBezTo>
                  <a:pt x="52" y="46"/>
                  <a:pt x="46" y="52"/>
                  <a:pt x="44" y="59"/>
                </a:cubicBezTo>
                <a:cubicBezTo>
                  <a:pt x="43" y="66"/>
                  <a:pt x="45" y="73"/>
                  <a:pt x="50" y="77"/>
                </a:cubicBezTo>
                <a:cubicBezTo>
                  <a:pt x="54" y="82"/>
                  <a:pt x="61" y="84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75" y="81"/>
                  <a:pt x="81" y="75"/>
                  <a:pt x="82" y="68"/>
                </a:cubicBezTo>
                <a:cubicBezTo>
                  <a:pt x="84" y="61"/>
                  <a:pt x="82" y="55"/>
                  <a:pt x="77" y="50"/>
                </a:cubicBezTo>
                <a:cubicBezTo>
                  <a:pt x="73" y="46"/>
                  <a:pt x="68" y="44"/>
                  <a:pt x="63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1" name="Freeform 7"/>
          <p:cNvSpPr>
            <a:spLocks noEditPoints="1"/>
          </p:cNvSpPr>
          <p:nvPr userDrawn="1"/>
        </p:nvSpPr>
        <p:spPr bwMode="auto">
          <a:xfrm>
            <a:off x="3424239" y="1096868"/>
            <a:ext cx="568325" cy="492125"/>
          </a:xfrm>
          <a:custGeom>
            <a:avLst/>
            <a:gdLst>
              <a:gd name="T0" fmla="*/ 2147483646 w 133"/>
              <a:gd name="T1" fmla="*/ 2147483646 h 115"/>
              <a:gd name="T2" fmla="*/ 0 w 133"/>
              <a:gd name="T3" fmla="*/ 2147483646 h 115"/>
              <a:gd name="T4" fmla="*/ 2147483646 w 133"/>
              <a:gd name="T5" fmla="*/ 2147483646 h 115"/>
              <a:gd name="T6" fmla="*/ 2147483646 w 133"/>
              <a:gd name="T7" fmla="*/ 2147483646 h 115"/>
              <a:gd name="T8" fmla="*/ 2147483646 w 133"/>
              <a:gd name="T9" fmla="*/ 2147483646 h 115"/>
              <a:gd name="T10" fmla="*/ 2147483646 w 133"/>
              <a:gd name="T11" fmla="*/ 2147483646 h 115"/>
              <a:gd name="T12" fmla="*/ 2147483646 w 133"/>
              <a:gd name="T13" fmla="*/ 2147483646 h 115"/>
              <a:gd name="T14" fmla="*/ 2147483646 w 133"/>
              <a:gd name="T15" fmla="*/ 2147483646 h 115"/>
              <a:gd name="T16" fmla="*/ 2147483646 w 133"/>
              <a:gd name="T17" fmla="*/ 2147483646 h 115"/>
              <a:gd name="T18" fmla="*/ 2147483646 w 133"/>
              <a:gd name="T19" fmla="*/ 2147483646 h 115"/>
              <a:gd name="T20" fmla="*/ 2147483646 w 133"/>
              <a:gd name="T21" fmla="*/ 2147483646 h 115"/>
              <a:gd name="T22" fmla="*/ 2147483646 w 133"/>
              <a:gd name="T23" fmla="*/ 2147483646 h 115"/>
              <a:gd name="T24" fmla="*/ 2147483646 w 133"/>
              <a:gd name="T25" fmla="*/ 2147483646 h 115"/>
              <a:gd name="T26" fmla="*/ 2147483646 w 133"/>
              <a:gd name="T27" fmla="*/ 2147483646 h 115"/>
              <a:gd name="T28" fmla="*/ 2147483646 w 133"/>
              <a:gd name="T29" fmla="*/ 2147483646 h 115"/>
              <a:gd name="T30" fmla="*/ 2147483646 w 133"/>
              <a:gd name="T31" fmla="*/ 2147483646 h 115"/>
              <a:gd name="T32" fmla="*/ 2147483646 w 133"/>
              <a:gd name="T33" fmla="*/ 2147483646 h 115"/>
              <a:gd name="T34" fmla="*/ 2147483646 w 133"/>
              <a:gd name="T35" fmla="*/ 2147483646 h 115"/>
              <a:gd name="T36" fmla="*/ 2147483646 w 133"/>
              <a:gd name="T37" fmla="*/ 2147483646 h 115"/>
              <a:gd name="T38" fmla="*/ 2147483646 w 133"/>
              <a:gd name="T39" fmla="*/ 2147483646 h 115"/>
              <a:gd name="T40" fmla="*/ 2147483646 w 133"/>
              <a:gd name="T41" fmla="*/ 2147483646 h 115"/>
              <a:gd name="T42" fmla="*/ 2147483646 w 133"/>
              <a:gd name="T43" fmla="*/ 2147483646 h 115"/>
              <a:gd name="T44" fmla="*/ 2147483646 w 133"/>
              <a:gd name="T45" fmla="*/ 2147483646 h 115"/>
              <a:gd name="T46" fmla="*/ 2147483646 w 133"/>
              <a:gd name="T47" fmla="*/ 2147483646 h 115"/>
              <a:gd name="T48" fmla="*/ 0 w 133"/>
              <a:gd name="T49" fmla="*/ 2147483646 h 115"/>
              <a:gd name="T50" fmla="*/ 2147483646 w 133"/>
              <a:gd name="T51" fmla="*/ 2147483646 h 115"/>
              <a:gd name="T52" fmla="*/ 2147483646 w 133"/>
              <a:gd name="T53" fmla="*/ 2147483646 h 115"/>
              <a:gd name="T54" fmla="*/ 2147483646 w 133"/>
              <a:gd name="T55" fmla="*/ 2147483646 h 115"/>
              <a:gd name="T56" fmla="*/ 2147483646 w 133"/>
              <a:gd name="T57" fmla="*/ 2147483646 h 115"/>
              <a:gd name="T58" fmla="*/ 2147483646 w 133"/>
              <a:gd name="T59" fmla="*/ 2147483646 h 115"/>
              <a:gd name="T60" fmla="*/ 2147483646 w 133"/>
              <a:gd name="T61" fmla="*/ 2147483646 h 115"/>
              <a:gd name="T62" fmla="*/ 2147483646 w 133"/>
              <a:gd name="T63" fmla="*/ 2147483646 h 115"/>
              <a:gd name="T64" fmla="*/ 2147483646 w 133"/>
              <a:gd name="T65" fmla="*/ 0 h 115"/>
              <a:gd name="T66" fmla="*/ 2147483646 w 133"/>
              <a:gd name="T67" fmla="*/ 2147483646 h 1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3" h="115">
                <a:moveTo>
                  <a:pt x="118" y="115"/>
                </a:moveTo>
                <a:cubicBezTo>
                  <a:pt x="16" y="115"/>
                  <a:pt x="16" y="115"/>
                  <a:pt x="16" y="115"/>
                </a:cubicBezTo>
                <a:cubicBezTo>
                  <a:pt x="7" y="115"/>
                  <a:pt x="0" y="108"/>
                  <a:pt x="0" y="10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3"/>
                  <a:pt x="1" y="72"/>
                  <a:pt x="3" y="72"/>
                </a:cubicBezTo>
                <a:cubicBezTo>
                  <a:pt x="5" y="72"/>
                  <a:pt x="6" y="73"/>
                  <a:pt x="6" y="75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5"/>
                  <a:pt x="10" y="109"/>
                  <a:pt x="16" y="109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23" y="109"/>
                  <a:pt x="127" y="105"/>
                  <a:pt x="127" y="100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3"/>
                  <a:pt x="128" y="72"/>
                  <a:pt x="130" y="72"/>
                </a:cubicBezTo>
                <a:cubicBezTo>
                  <a:pt x="132" y="72"/>
                  <a:pt x="133" y="73"/>
                  <a:pt x="133" y="75"/>
                </a:cubicBezTo>
                <a:cubicBezTo>
                  <a:pt x="133" y="100"/>
                  <a:pt x="133" y="100"/>
                  <a:pt x="133" y="100"/>
                </a:cubicBezTo>
                <a:cubicBezTo>
                  <a:pt x="133" y="108"/>
                  <a:pt x="126" y="115"/>
                  <a:pt x="118" y="115"/>
                </a:cubicBezTo>
                <a:close/>
                <a:moveTo>
                  <a:pt x="72" y="82"/>
                </a:moveTo>
                <a:cubicBezTo>
                  <a:pt x="61" y="82"/>
                  <a:pt x="61" y="82"/>
                  <a:pt x="61" y="82"/>
                </a:cubicBezTo>
                <a:cubicBezTo>
                  <a:pt x="57" y="82"/>
                  <a:pt x="54" y="79"/>
                  <a:pt x="54" y="74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7"/>
                  <a:pt x="57" y="53"/>
                  <a:pt x="61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6" y="53"/>
                  <a:pt x="79" y="57"/>
                  <a:pt x="79" y="62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79"/>
                  <a:pt x="76" y="82"/>
                  <a:pt x="72" y="82"/>
                </a:cubicBezTo>
                <a:close/>
                <a:moveTo>
                  <a:pt x="61" y="59"/>
                </a:moveTo>
                <a:cubicBezTo>
                  <a:pt x="60" y="59"/>
                  <a:pt x="59" y="60"/>
                  <a:pt x="59" y="62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6"/>
                  <a:pt x="60" y="77"/>
                  <a:pt x="6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7"/>
                  <a:pt x="74" y="76"/>
                  <a:pt x="74" y="74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0"/>
                  <a:pt x="73" y="59"/>
                  <a:pt x="72" y="59"/>
                </a:cubicBezTo>
                <a:lnTo>
                  <a:pt x="61" y="59"/>
                </a:lnTo>
                <a:close/>
                <a:moveTo>
                  <a:pt x="118" y="71"/>
                </a:moveTo>
                <a:cubicBezTo>
                  <a:pt x="88" y="71"/>
                  <a:pt x="88" y="71"/>
                  <a:pt x="88" y="71"/>
                </a:cubicBezTo>
                <a:cubicBezTo>
                  <a:pt x="86" y="71"/>
                  <a:pt x="85" y="69"/>
                  <a:pt x="85" y="68"/>
                </a:cubicBezTo>
                <a:cubicBezTo>
                  <a:pt x="85" y="66"/>
                  <a:pt x="86" y="65"/>
                  <a:pt x="88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23" y="65"/>
                  <a:pt x="127" y="61"/>
                  <a:pt x="127" y="5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7" y="30"/>
                  <a:pt x="123" y="26"/>
                  <a:pt x="118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0" y="26"/>
                  <a:pt x="6" y="30"/>
                  <a:pt x="6" y="36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61"/>
                  <a:pt x="10" y="65"/>
                  <a:pt x="1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7" y="65"/>
                  <a:pt x="49" y="66"/>
                  <a:pt x="49" y="68"/>
                </a:cubicBezTo>
                <a:cubicBezTo>
                  <a:pt x="49" y="69"/>
                  <a:pt x="47" y="71"/>
                  <a:pt x="4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7" y="71"/>
                  <a:pt x="0" y="64"/>
                  <a:pt x="0" y="5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7"/>
                  <a:pt x="7" y="20"/>
                  <a:pt x="16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26" y="20"/>
                  <a:pt x="133" y="27"/>
                  <a:pt x="133" y="36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8"/>
                  <a:pt x="133" y="59"/>
                  <a:pt x="132" y="59"/>
                </a:cubicBezTo>
                <a:cubicBezTo>
                  <a:pt x="131" y="66"/>
                  <a:pt x="125" y="71"/>
                  <a:pt x="118" y="71"/>
                </a:cubicBezTo>
                <a:close/>
                <a:moveTo>
                  <a:pt x="89" y="15"/>
                </a:moveTo>
                <a:cubicBezTo>
                  <a:pt x="87" y="15"/>
                  <a:pt x="86" y="14"/>
                  <a:pt x="86" y="13"/>
                </a:cubicBezTo>
                <a:cubicBezTo>
                  <a:pt x="86" y="9"/>
                  <a:pt x="82" y="6"/>
                  <a:pt x="78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6"/>
                  <a:pt x="47" y="9"/>
                  <a:pt x="47" y="13"/>
                </a:cubicBezTo>
                <a:cubicBezTo>
                  <a:pt x="47" y="14"/>
                  <a:pt x="46" y="15"/>
                  <a:pt x="44" y="15"/>
                </a:cubicBezTo>
                <a:cubicBezTo>
                  <a:pt x="43" y="15"/>
                  <a:pt x="42" y="14"/>
                  <a:pt x="42" y="13"/>
                </a:cubicBezTo>
                <a:cubicBezTo>
                  <a:pt x="42" y="6"/>
                  <a:pt x="48" y="0"/>
                  <a:pt x="5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5" y="0"/>
                  <a:pt x="91" y="6"/>
                  <a:pt x="91" y="13"/>
                </a:cubicBezTo>
                <a:cubicBezTo>
                  <a:pt x="91" y="14"/>
                  <a:pt x="90" y="15"/>
                  <a:pt x="89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484189" y="1811242"/>
            <a:ext cx="1211165" cy="2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1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 sz="1801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925765" y="1811242"/>
            <a:ext cx="1211165" cy="2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1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 sz="1801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5316540" y="1811242"/>
            <a:ext cx="1211165" cy="2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1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 sz="1801"/>
          </a:p>
        </p:txBody>
      </p:sp>
      <p:sp>
        <p:nvSpPr>
          <p:cNvPr id="15" name="Freeform 14"/>
          <p:cNvSpPr>
            <a:spLocks noEditPoints="1"/>
          </p:cNvSpPr>
          <p:nvPr userDrawn="1"/>
        </p:nvSpPr>
        <p:spPr bwMode="auto">
          <a:xfrm>
            <a:off x="5802314" y="1079405"/>
            <a:ext cx="611188" cy="544512"/>
          </a:xfrm>
          <a:custGeom>
            <a:avLst/>
            <a:gdLst>
              <a:gd name="T0" fmla="*/ 2147483646 w 143"/>
              <a:gd name="T1" fmla="*/ 2147483646 h 127"/>
              <a:gd name="T2" fmla="*/ 2147483646 w 143"/>
              <a:gd name="T3" fmla="*/ 2147483646 h 127"/>
              <a:gd name="T4" fmla="*/ 2147483646 w 143"/>
              <a:gd name="T5" fmla="*/ 2147483646 h 127"/>
              <a:gd name="T6" fmla="*/ 2147483646 w 143"/>
              <a:gd name="T7" fmla="*/ 2147483646 h 127"/>
              <a:gd name="T8" fmla="*/ 2147483646 w 143"/>
              <a:gd name="T9" fmla="*/ 2147483646 h 127"/>
              <a:gd name="T10" fmla="*/ 2147483646 w 143"/>
              <a:gd name="T11" fmla="*/ 2147483646 h 127"/>
              <a:gd name="T12" fmla="*/ 2147483646 w 143"/>
              <a:gd name="T13" fmla="*/ 2147483646 h 127"/>
              <a:gd name="T14" fmla="*/ 2147483646 w 143"/>
              <a:gd name="T15" fmla="*/ 2147483646 h 127"/>
              <a:gd name="T16" fmla="*/ 2147483646 w 143"/>
              <a:gd name="T17" fmla="*/ 2147483646 h 127"/>
              <a:gd name="T18" fmla="*/ 2147483646 w 143"/>
              <a:gd name="T19" fmla="*/ 2147483646 h 127"/>
              <a:gd name="T20" fmla="*/ 2147483646 w 143"/>
              <a:gd name="T21" fmla="*/ 2147483646 h 127"/>
              <a:gd name="T22" fmla="*/ 2147483646 w 143"/>
              <a:gd name="T23" fmla="*/ 2147483646 h 127"/>
              <a:gd name="T24" fmla="*/ 2147483646 w 143"/>
              <a:gd name="T25" fmla="*/ 2147483646 h 127"/>
              <a:gd name="T26" fmla="*/ 2147483646 w 143"/>
              <a:gd name="T27" fmla="*/ 2147483646 h 127"/>
              <a:gd name="T28" fmla="*/ 2147483646 w 143"/>
              <a:gd name="T29" fmla="*/ 2147483646 h 127"/>
              <a:gd name="T30" fmla="*/ 2147483646 w 143"/>
              <a:gd name="T31" fmla="*/ 2147483646 h 127"/>
              <a:gd name="T32" fmla="*/ 2147483646 w 143"/>
              <a:gd name="T33" fmla="*/ 2147483646 h 127"/>
              <a:gd name="T34" fmla="*/ 2147483646 w 143"/>
              <a:gd name="T35" fmla="*/ 2147483646 h 127"/>
              <a:gd name="T36" fmla="*/ 2147483646 w 143"/>
              <a:gd name="T37" fmla="*/ 2147483646 h 127"/>
              <a:gd name="T38" fmla="*/ 2147483646 w 143"/>
              <a:gd name="T39" fmla="*/ 2147483646 h 127"/>
              <a:gd name="T40" fmla="*/ 2147483646 w 143"/>
              <a:gd name="T41" fmla="*/ 2147483646 h 127"/>
              <a:gd name="T42" fmla="*/ 2147483646 w 143"/>
              <a:gd name="T43" fmla="*/ 2147483646 h 127"/>
              <a:gd name="T44" fmla="*/ 2147483646 w 143"/>
              <a:gd name="T45" fmla="*/ 2147483646 h 127"/>
              <a:gd name="T46" fmla="*/ 2147483646 w 143"/>
              <a:gd name="T47" fmla="*/ 2147483646 h 127"/>
              <a:gd name="T48" fmla="*/ 2147483646 w 143"/>
              <a:gd name="T49" fmla="*/ 2147483646 h 127"/>
              <a:gd name="T50" fmla="*/ 2147483646 w 143"/>
              <a:gd name="T51" fmla="*/ 2147483646 h 127"/>
              <a:gd name="T52" fmla="*/ 2147483646 w 143"/>
              <a:gd name="T53" fmla="*/ 2147483646 h 127"/>
              <a:gd name="T54" fmla="*/ 2147483646 w 143"/>
              <a:gd name="T55" fmla="*/ 2147483646 h 127"/>
              <a:gd name="T56" fmla="*/ 2147483646 w 143"/>
              <a:gd name="T57" fmla="*/ 2147483646 h 127"/>
              <a:gd name="T58" fmla="*/ 2147483646 w 143"/>
              <a:gd name="T59" fmla="*/ 2147483646 h 127"/>
              <a:gd name="T60" fmla="*/ 2147483646 w 143"/>
              <a:gd name="T61" fmla="*/ 2147483646 h 127"/>
              <a:gd name="T62" fmla="*/ 2147483646 w 143"/>
              <a:gd name="T63" fmla="*/ 2147483646 h 127"/>
              <a:gd name="T64" fmla="*/ 2147483646 w 143"/>
              <a:gd name="T65" fmla="*/ 2147483646 h 127"/>
              <a:gd name="T66" fmla="*/ 2147483646 w 143"/>
              <a:gd name="T67" fmla="*/ 2147483646 h 127"/>
              <a:gd name="T68" fmla="*/ 2147483646 w 143"/>
              <a:gd name="T69" fmla="*/ 2147483646 h 127"/>
              <a:gd name="T70" fmla="*/ 2147483646 w 143"/>
              <a:gd name="T71" fmla="*/ 2147483646 h 127"/>
              <a:gd name="T72" fmla="*/ 2147483646 w 143"/>
              <a:gd name="T73" fmla="*/ 2147483646 h 127"/>
              <a:gd name="T74" fmla="*/ 2147483646 w 143"/>
              <a:gd name="T75" fmla="*/ 2147483646 h 127"/>
              <a:gd name="T76" fmla="*/ 2147483646 w 143"/>
              <a:gd name="T77" fmla="*/ 2147483646 h 127"/>
              <a:gd name="T78" fmla="*/ 2147483646 w 143"/>
              <a:gd name="T79" fmla="*/ 2147483646 h 127"/>
              <a:gd name="T80" fmla="*/ 2147483646 w 143"/>
              <a:gd name="T81" fmla="*/ 2147483646 h 127"/>
              <a:gd name="T82" fmla="*/ 2147483646 w 143"/>
              <a:gd name="T83" fmla="*/ 2147483646 h 127"/>
              <a:gd name="T84" fmla="*/ 2147483646 w 143"/>
              <a:gd name="T85" fmla="*/ 2147483646 h 127"/>
              <a:gd name="T86" fmla="*/ 2147483646 w 143"/>
              <a:gd name="T87" fmla="*/ 2147483646 h 127"/>
              <a:gd name="T88" fmla="*/ 2147483646 w 143"/>
              <a:gd name="T89" fmla="*/ 2147483646 h 127"/>
              <a:gd name="T90" fmla="*/ 2147483646 w 143"/>
              <a:gd name="T91" fmla="*/ 2147483646 h 127"/>
              <a:gd name="T92" fmla="*/ 0 w 143"/>
              <a:gd name="T93" fmla="*/ 2147483646 h 127"/>
              <a:gd name="T94" fmla="*/ 2147483646 w 143"/>
              <a:gd name="T95" fmla="*/ 2147483646 h 127"/>
              <a:gd name="T96" fmla="*/ 2147483646 w 143"/>
              <a:gd name="T97" fmla="*/ 2147483646 h 127"/>
              <a:gd name="T98" fmla="*/ 2147483646 w 143"/>
              <a:gd name="T99" fmla="*/ 2147483646 h 127"/>
              <a:gd name="T100" fmla="*/ 2147483646 w 143"/>
              <a:gd name="T101" fmla="*/ 2147483646 h 127"/>
              <a:gd name="T102" fmla="*/ 2147483646 w 143"/>
              <a:gd name="T103" fmla="*/ 2147483646 h 1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3" h="127">
                <a:moveTo>
                  <a:pt x="31" y="58"/>
                </a:moveTo>
                <a:cubicBezTo>
                  <a:pt x="27" y="58"/>
                  <a:pt x="23" y="61"/>
                  <a:pt x="23" y="65"/>
                </a:cubicBezTo>
                <a:cubicBezTo>
                  <a:pt x="23" y="98"/>
                  <a:pt x="23" y="98"/>
                  <a:pt x="23" y="98"/>
                </a:cubicBezTo>
                <a:cubicBezTo>
                  <a:pt x="23" y="102"/>
                  <a:pt x="27" y="106"/>
                  <a:pt x="31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43" y="106"/>
                  <a:pt x="47" y="102"/>
                  <a:pt x="47" y="98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1"/>
                  <a:pt x="43" y="58"/>
                  <a:pt x="39" y="58"/>
                </a:cubicBezTo>
                <a:lnTo>
                  <a:pt x="31" y="58"/>
                </a:lnTo>
                <a:close/>
                <a:moveTo>
                  <a:pt x="41" y="65"/>
                </a:moveTo>
                <a:cubicBezTo>
                  <a:pt x="41" y="98"/>
                  <a:pt x="41" y="98"/>
                  <a:pt x="41" y="98"/>
                </a:cubicBezTo>
                <a:cubicBezTo>
                  <a:pt x="41" y="99"/>
                  <a:pt x="40" y="100"/>
                  <a:pt x="39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0" y="100"/>
                  <a:pt x="29" y="99"/>
                  <a:pt x="29" y="98"/>
                </a:cubicBezTo>
                <a:cubicBezTo>
                  <a:pt x="29" y="65"/>
                  <a:pt x="29" y="65"/>
                  <a:pt x="29" y="65"/>
                </a:cubicBezTo>
                <a:cubicBezTo>
                  <a:pt x="29" y="64"/>
                  <a:pt x="30" y="64"/>
                  <a:pt x="31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4"/>
                  <a:pt x="41" y="64"/>
                  <a:pt x="41" y="65"/>
                </a:cubicBezTo>
                <a:close/>
                <a:moveTo>
                  <a:pt x="60" y="46"/>
                </a:moveTo>
                <a:cubicBezTo>
                  <a:pt x="56" y="46"/>
                  <a:pt x="52" y="49"/>
                  <a:pt x="52" y="54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2"/>
                  <a:pt x="56" y="106"/>
                  <a:pt x="60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2" y="106"/>
                  <a:pt x="76" y="102"/>
                  <a:pt x="76" y="98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49"/>
                  <a:pt x="72" y="46"/>
                  <a:pt x="68" y="46"/>
                </a:cubicBezTo>
                <a:lnTo>
                  <a:pt x="60" y="46"/>
                </a:lnTo>
                <a:close/>
                <a:moveTo>
                  <a:pt x="70" y="54"/>
                </a:moveTo>
                <a:cubicBezTo>
                  <a:pt x="70" y="98"/>
                  <a:pt x="70" y="98"/>
                  <a:pt x="70" y="98"/>
                </a:cubicBezTo>
                <a:cubicBezTo>
                  <a:pt x="70" y="99"/>
                  <a:pt x="69" y="100"/>
                  <a:pt x="68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9" y="100"/>
                  <a:pt x="58" y="99"/>
                  <a:pt x="58" y="98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3"/>
                  <a:pt x="59" y="52"/>
                  <a:pt x="60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69" y="52"/>
                  <a:pt x="70" y="53"/>
                  <a:pt x="70" y="54"/>
                </a:cubicBezTo>
                <a:close/>
                <a:moveTo>
                  <a:pt x="89" y="36"/>
                </a:moveTo>
                <a:cubicBezTo>
                  <a:pt x="85" y="36"/>
                  <a:pt x="81" y="40"/>
                  <a:pt x="81" y="44"/>
                </a:cubicBezTo>
                <a:cubicBezTo>
                  <a:pt x="81" y="98"/>
                  <a:pt x="81" y="98"/>
                  <a:pt x="81" y="98"/>
                </a:cubicBezTo>
                <a:cubicBezTo>
                  <a:pt x="81" y="102"/>
                  <a:pt x="85" y="106"/>
                  <a:pt x="89" y="106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101" y="106"/>
                  <a:pt x="105" y="102"/>
                  <a:pt x="105" y="98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0"/>
                  <a:pt x="101" y="36"/>
                  <a:pt x="97" y="36"/>
                </a:cubicBezTo>
                <a:lnTo>
                  <a:pt x="89" y="36"/>
                </a:lnTo>
                <a:close/>
                <a:moveTo>
                  <a:pt x="99" y="44"/>
                </a:moveTo>
                <a:cubicBezTo>
                  <a:pt x="99" y="98"/>
                  <a:pt x="99" y="98"/>
                  <a:pt x="99" y="98"/>
                </a:cubicBezTo>
                <a:cubicBezTo>
                  <a:pt x="99" y="99"/>
                  <a:pt x="98" y="100"/>
                  <a:pt x="97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88" y="100"/>
                  <a:pt x="87" y="99"/>
                  <a:pt x="87" y="98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3"/>
                  <a:pt x="88" y="42"/>
                  <a:pt x="89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2"/>
                  <a:pt x="99" y="43"/>
                  <a:pt x="99" y="44"/>
                </a:cubicBezTo>
                <a:close/>
                <a:moveTo>
                  <a:pt x="110" y="34"/>
                </a:moveTo>
                <a:cubicBezTo>
                  <a:pt x="110" y="98"/>
                  <a:pt x="110" y="98"/>
                  <a:pt x="110" y="98"/>
                </a:cubicBezTo>
                <a:cubicBezTo>
                  <a:pt x="110" y="102"/>
                  <a:pt x="114" y="106"/>
                  <a:pt x="118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30" y="106"/>
                  <a:pt x="134" y="102"/>
                  <a:pt x="134" y="98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4" y="29"/>
                  <a:pt x="130" y="26"/>
                  <a:pt x="126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4" y="26"/>
                  <a:pt x="110" y="29"/>
                  <a:pt x="110" y="34"/>
                </a:cubicBezTo>
                <a:close/>
                <a:moveTo>
                  <a:pt x="128" y="34"/>
                </a:moveTo>
                <a:cubicBezTo>
                  <a:pt x="128" y="98"/>
                  <a:pt x="128" y="98"/>
                  <a:pt x="128" y="98"/>
                </a:cubicBezTo>
                <a:cubicBezTo>
                  <a:pt x="128" y="99"/>
                  <a:pt x="127" y="100"/>
                  <a:pt x="126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7" y="100"/>
                  <a:pt x="116" y="99"/>
                  <a:pt x="116" y="98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3"/>
                  <a:pt x="117" y="32"/>
                  <a:pt x="118" y="32"/>
                </a:cubicBezTo>
                <a:cubicBezTo>
                  <a:pt x="126" y="32"/>
                  <a:pt x="126" y="32"/>
                  <a:pt x="126" y="32"/>
                </a:cubicBezTo>
                <a:cubicBezTo>
                  <a:pt x="127" y="32"/>
                  <a:pt x="128" y="33"/>
                  <a:pt x="128" y="34"/>
                </a:cubicBezTo>
                <a:close/>
                <a:moveTo>
                  <a:pt x="74" y="25"/>
                </a:moveTo>
                <a:cubicBezTo>
                  <a:pt x="93" y="18"/>
                  <a:pt x="112" y="7"/>
                  <a:pt x="112" y="6"/>
                </a:cubicBezTo>
                <a:cubicBezTo>
                  <a:pt x="108" y="0"/>
                  <a:pt x="108" y="0"/>
                  <a:pt x="108" y="0"/>
                </a:cubicBezTo>
                <a:cubicBezTo>
                  <a:pt x="115" y="2"/>
                  <a:pt x="115" y="2"/>
                  <a:pt x="115" y="2"/>
                </a:cubicBezTo>
                <a:cubicBezTo>
                  <a:pt x="121" y="5"/>
                  <a:pt x="121" y="5"/>
                  <a:pt x="121" y="5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2" y="14"/>
                  <a:pt x="94" y="24"/>
                  <a:pt x="76" y="31"/>
                </a:cubicBezTo>
                <a:cubicBezTo>
                  <a:pt x="55" y="39"/>
                  <a:pt x="28" y="44"/>
                  <a:pt x="28" y="44"/>
                </a:cubicBezTo>
                <a:cubicBezTo>
                  <a:pt x="28" y="44"/>
                  <a:pt x="27" y="44"/>
                  <a:pt x="27" y="44"/>
                </a:cubicBezTo>
                <a:cubicBezTo>
                  <a:pt x="26" y="44"/>
                  <a:pt x="25" y="43"/>
                  <a:pt x="24" y="42"/>
                </a:cubicBezTo>
                <a:cubicBezTo>
                  <a:pt x="24" y="40"/>
                  <a:pt x="25" y="39"/>
                  <a:pt x="27" y="38"/>
                </a:cubicBezTo>
                <a:cubicBezTo>
                  <a:pt x="27" y="38"/>
                  <a:pt x="53" y="33"/>
                  <a:pt x="74" y="25"/>
                </a:cubicBezTo>
                <a:close/>
                <a:moveTo>
                  <a:pt x="143" y="117"/>
                </a:moveTo>
                <a:cubicBezTo>
                  <a:pt x="138" y="122"/>
                  <a:pt x="138" y="122"/>
                  <a:pt x="138" y="122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1" y="120"/>
                  <a:pt x="9" y="119"/>
                  <a:pt x="9" y="117"/>
                </a:cubicBezTo>
                <a:cubicBezTo>
                  <a:pt x="9" y="20"/>
                  <a:pt x="9" y="20"/>
                  <a:pt x="9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8" y="15"/>
                  <a:pt x="18" y="15"/>
                  <a:pt x="18" y="15"/>
                </a:cubicBezTo>
                <a:cubicBezTo>
                  <a:pt x="24" y="20"/>
                  <a:pt x="24" y="20"/>
                  <a:pt x="24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8" y="112"/>
                  <a:pt x="138" y="112"/>
                  <a:pt x="138" y="112"/>
                </a:cubicBezTo>
                <a:lnTo>
                  <a:pt x="143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8248651" y="1023843"/>
            <a:ext cx="563563" cy="663575"/>
          </a:xfrm>
          <a:custGeom>
            <a:avLst/>
            <a:gdLst>
              <a:gd name="T0" fmla="*/ 2147483646 w 132"/>
              <a:gd name="T1" fmla="*/ 2147483646 h 155"/>
              <a:gd name="T2" fmla="*/ 2147483646 w 132"/>
              <a:gd name="T3" fmla="*/ 2147483646 h 155"/>
              <a:gd name="T4" fmla="*/ 2147483646 w 132"/>
              <a:gd name="T5" fmla="*/ 2147483646 h 155"/>
              <a:gd name="T6" fmla="*/ 2147483646 w 132"/>
              <a:gd name="T7" fmla="*/ 2147483646 h 155"/>
              <a:gd name="T8" fmla="*/ 2147483646 w 132"/>
              <a:gd name="T9" fmla="*/ 2147483646 h 155"/>
              <a:gd name="T10" fmla="*/ 2147483646 w 132"/>
              <a:gd name="T11" fmla="*/ 2147483646 h 155"/>
              <a:gd name="T12" fmla="*/ 2147483646 w 132"/>
              <a:gd name="T13" fmla="*/ 2147483646 h 155"/>
              <a:gd name="T14" fmla="*/ 2147483646 w 132"/>
              <a:gd name="T15" fmla="*/ 2147483646 h 155"/>
              <a:gd name="T16" fmla="*/ 2147483646 w 132"/>
              <a:gd name="T17" fmla="*/ 2147483646 h 155"/>
              <a:gd name="T18" fmla="*/ 2147483646 w 132"/>
              <a:gd name="T19" fmla="*/ 2147483646 h 155"/>
              <a:gd name="T20" fmla="*/ 2147483646 w 132"/>
              <a:gd name="T21" fmla="*/ 2147483646 h 155"/>
              <a:gd name="T22" fmla="*/ 2147483646 w 132"/>
              <a:gd name="T23" fmla="*/ 2147483646 h 155"/>
              <a:gd name="T24" fmla="*/ 2147483646 w 132"/>
              <a:gd name="T25" fmla="*/ 2147483646 h 155"/>
              <a:gd name="T26" fmla="*/ 2147483646 w 132"/>
              <a:gd name="T27" fmla="*/ 2147483646 h 155"/>
              <a:gd name="T28" fmla="*/ 2147483646 w 132"/>
              <a:gd name="T29" fmla="*/ 2147483646 h 155"/>
              <a:gd name="T30" fmla="*/ 2147483646 w 132"/>
              <a:gd name="T31" fmla="*/ 2147483646 h 155"/>
              <a:gd name="T32" fmla="*/ 2147483646 w 132"/>
              <a:gd name="T33" fmla="*/ 2147483646 h 155"/>
              <a:gd name="T34" fmla="*/ 2147483646 w 132"/>
              <a:gd name="T35" fmla="*/ 2147483646 h 155"/>
              <a:gd name="T36" fmla="*/ 2147483646 w 132"/>
              <a:gd name="T37" fmla="*/ 2147483646 h 155"/>
              <a:gd name="T38" fmla="*/ 2147483646 w 132"/>
              <a:gd name="T39" fmla="*/ 2147483646 h 155"/>
              <a:gd name="T40" fmla="*/ 2147483646 w 132"/>
              <a:gd name="T41" fmla="*/ 2147483646 h 155"/>
              <a:gd name="T42" fmla="*/ 2147483646 w 132"/>
              <a:gd name="T43" fmla="*/ 2147483646 h 155"/>
              <a:gd name="T44" fmla="*/ 2147483646 w 132"/>
              <a:gd name="T45" fmla="*/ 2147483646 h 155"/>
              <a:gd name="T46" fmla="*/ 0 w 132"/>
              <a:gd name="T47" fmla="*/ 2147483646 h 155"/>
              <a:gd name="T48" fmla="*/ 2147483646 w 132"/>
              <a:gd name="T49" fmla="*/ 2147483646 h 155"/>
              <a:gd name="T50" fmla="*/ 2147483646 w 132"/>
              <a:gd name="T51" fmla="*/ 2147483646 h 155"/>
              <a:gd name="T52" fmla="*/ 2147483646 w 132"/>
              <a:gd name="T53" fmla="*/ 2147483646 h 155"/>
              <a:gd name="T54" fmla="*/ 2147483646 w 132"/>
              <a:gd name="T55" fmla="*/ 2147483646 h 155"/>
              <a:gd name="T56" fmla="*/ 2147483646 w 132"/>
              <a:gd name="T57" fmla="*/ 2147483646 h 155"/>
              <a:gd name="T58" fmla="*/ 2147483646 w 132"/>
              <a:gd name="T59" fmla="*/ 2147483646 h 155"/>
              <a:gd name="T60" fmla="*/ 2147483646 w 132"/>
              <a:gd name="T61" fmla="*/ 2147483646 h 155"/>
              <a:gd name="T62" fmla="*/ 2147483646 w 132"/>
              <a:gd name="T63" fmla="*/ 2147483646 h 155"/>
              <a:gd name="T64" fmla="*/ 2147483646 w 132"/>
              <a:gd name="T65" fmla="*/ 2147483646 h 155"/>
              <a:gd name="T66" fmla="*/ 2147483646 w 132"/>
              <a:gd name="T67" fmla="*/ 2147483646 h 155"/>
              <a:gd name="T68" fmla="*/ 2147483646 w 132"/>
              <a:gd name="T69" fmla="*/ 2147483646 h 155"/>
              <a:gd name="T70" fmla="*/ 2147483646 w 132"/>
              <a:gd name="T71" fmla="*/ 2147483646 h 155"/>
              <a:gd name="T72" fmla="*/ 2147483646 w 132"/>
              <a:gd name="T73" fmla="*/ 2147483646 h 155"/>
              <a:gd name="T74" fmla="*/ 2147483646 w 132"/>
              <a:gd name="T75" fmla="*/ 2147483646 h 155"/>
              <a:gd name="T76" fmla="*/ 2147483646 w 132"/>
              <a:gd name="T77" fmla="*/ 2147483646 h 155"/>
              <a:gd name="T78" fmla="*/ 2147483646 w 132"/>
              <a:gd name="T79" fmla="*/ 2147483646 h 155"/>
              <a:gd name="T80" fmla="*/ 2147483646 w 132"/>
              <a:gd name="T81" fmla="*/ 2147483646 h 155"/>
              <a:gd name="T82" fmla="*/ 2147483646 w 132"/>
              <a:gd name="T83" fmla="*/ 2147483646 h 155"/>
              <a:gd name="T84" fmla="*/ 2147483646 w 132"/>
              <a:gd name="T85" fmla="*/ 2147483646 h 155"/>
              <a:gd name="T86" fmla="*/ 2147483646 w 132"/>
              <a:gd name="T87" fmla="*/ 0 h 155"/>
              <a:gd name="T88" fmla="*/ 2147483646 w 132"/>
              <a:gd name="T89" fmla="*/ 2147483646 h 1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2" h="155">
                <a:moveTo>
                  <a:pt x="76" y="155"/>
                </a:moveTo>
                <a:cubicBezTo>
                  <a:pt x="54" y="155"/>
                  <a:pt x="54" y="155"/>
                  <a:pt x="54" y="155"/>
                </a:cubicBezTo>
                <a:cubicBezTo>
                  <a:pt x="53" y="155"/>
                  <a:pt x="51" y="154"/>
                  <a:pt x="51" y="152"/>
                </a:cubicBezTo>
                <a:cubicBezTo>
                  <a:pt x="51" y="150"/>
                  <a:pt x="53" y="149"/>
                  <a:pt x="54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7" y="149"/>
                  <a:pt x="78" y="150"/>
                  <a:pt x="78" y="152"/>
                </a:cubicBezTo>
                <a:cubicBezTo>
                  <a:pt x="78" y="154"/>
                  <a:pt x="77" y="155"/>
                  <a:pt x="76" y="155"/>
                </a:cubicBezTo>
                <a:close/>
                <a:moveTo>
                  <a:pt x="82" y="145"/>
                </a:moveTo>
                <a:cubicBezTo>
                  <a:pt x="48" y="145"/>
                  <a:pt x="48" y="145"/>
                  <a:pt x="48" y="145"/>
                </a:cubicBezTo>
                <a:cubicBezTo>
                  <a:pt x="46" y="145"/>
                  <a:pt x="45" y="144"/>
                  <a:pt x="45" y="142"/>
                </a:cubicBezTo>
                <a:cubicBezTo>
                  <a:pt x="45" y="140"/>
                  <a:pt x="46" y="139"/>
                  <a:pt x="48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3" y="139"/>
                  <a:pt x="84" y="140"/>
                  <a:pt x="84" y="142"/>
                </a:cubicBezTo>
                <a:cubicBezTo>
                  <a:pt x="84" y="144"/>
                  <a:pt x="83" y="145"/>
                  <a:pt x="82" y="145"/>
                </a:cubicBezTo>
                <a:close/>
                <a:moveTo>
                  <a:pt x="65" y="134"/>
                </a:moveTo>
                <a:cubicBezTo>
                  <a:pt x="58" y="134"/>
                  <a:pt x="52" y="134"/>
                  <a:pt x="52" y="13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46" y="134"/>
                  <a:pt x="43" y="132"/>
                  <a:pt x="42" y="127"/>
                </a:cubicBezTo>
                <a:cubicBezTo>
                  <a:pt x="41" y="125"/>
                  <a:pt x="41" y="122"/>
                  <a:pt x="41" y="120"/>
                </a:cubicBezTo>
                <a:cubicBezTo>
                  <a:pt x="41" y="117"/>
                  <a:pt x="41" y="114"/>
                  <a:pt x="40" y="112"/>
                </a:cubicBezTo>
                <a:cubicBezTo>
                  <a:pt x="35" y="104"/>
                  <a:pt x="32" y="98"/>
                  <a:pt x="28" y="90"/>
                </a:cubicBezTo>
                <a:cubicBezTo>
                  <a:pt x="24" y="82"/>
                  <a:pt x="19" y="69"/>
                  <a:pt x="22" y="57"/>
                </a:cubicBezTo>
                <a:cubicBezTo>
                  <a:pt x="26" y="43"/>
                  <a:pt x="42" y="28"/>
                  <a:pt x="64" y="28"/>
                </a:cubicBezTo>
                <a:cubicBezTo>
                  <a:pt x="87" y="28"/>
                  <a:pt x="103" y="43"/>
                  <a:pt x="107" y="57"/>
                </a:cubicBezTo>
                <a:cubicBezTo>
                  <a:pt x="110" y="69"/>
                  <a:pt x="105" y="82"/>
                  <a:pt x="101" y="90"/>
                </a:cubicBezTo>
                <a:cubicBezTo>
                  <a:pt x="97" y="98"/>
                  <a:pt x="94" y="104"/>
                  <a:pt x="89" y="112"/>
                </a:cubicBezTo>
                <a:cubicBezTo>
                  <a:pt x="88" y="114"/>
                  <a:pt x="88" y="117"/>
                  <a:pt x="88" y="120"/>
                </a:cubicBezTo>
                <a:cubicBezTo>
                  <a:pt x="88" y="122"/>
                  <a:pt x="87" y="125"/>
                  <a:pt x="87" y="127"/>
                </a:cubicBezTo>
                <a:cubicBezTo>
                  <a:pt x="86" y="132"/>
                  <a:pt x="83" y="134"/>
                  <a:pt x="77" y="134"/>
                </a:cubicBezTo>
                <a:cubicBezTo>
                  <a:pt x="77" y="134"/>
                  <a:pt x="71" y="134"/>
                  <a:pt x="65" y="134"/>
                </a:cubicBezTo>
                <a:close/>
                <a:moveTo>
                  <a:pt x="52" y="128"/>
                </a:moveTo>
                <a:cubicBezTo>
                  <a:pt x="53" y="128"/>
                  <a:pt x="76" y="128"/>
                  <a:pt x="77" y="128"/>
                </a:cubicBezTo>
                <a:cubicBezTo>
                  <a:pt x="81" y="128"/>
                  <a:pt x="81" y="128"/>
                  <a:pt x="81" y="125"/>
                </a:cubicBezTo>
                <a:cubicBezTo>
                  <a:pt x="82" y="124"/>
                  <a:pt x="82" y="122"/>
                  <a:pt x="82" y="120"/>
                </a:cubicBezTo>
                <a:cubicBezTo>
                  <a:pt x="82" y="116"/>
                  <a:pt x="82" y="113"/>
                  <a:pt x="84" y="109"/>
                </a:cubicBezTo>
                <a:cubicBezTo>
                  <a:pt x="89" y="101"/>
                  <a:pt x="91" y="95"/>
                  <a:pt x="96" y="87"/>
                </a:cubicBezTo>
                <a:cubicBezTo>
                  <a:pt x="99" y="81"/>
                  <a:pt x="104" y="69"/>
                  <a:pt x="101" y="59"/>
                </a:cubicBezTo>
                <a:cubicBezTo>
                  <a:pt x="98" y="47"/>
                  <a:pt x="84" y="34"/>
                  <a:pt x="64" y="34"/>
                </a:cubicBezTo>
                <a:cubicBezTo>
                  <a:pt x="45" y="34"/>
                  <a:pt x="31" y="47"/>
                  <a:pt x="28" y="59"/>
                </a:cubicBezTo>
                <a:cubicBezTo>
                  <a:pt x="25" y="69"/>
                  <a:pt x="30" y="81"/>
                  <a:pt x="33" y="87"/>
                </a:cubicBezTo>
                <a:cubicBezTo>
                  <a:pt x="37" y="95"/>
                  <a:pt x="40" y="101"/>
                  <a:pt x="45" y="109"/>
                </a:cubicBezTo>
                <a:cubicBezTo>
                  <a:pt x="47" y="113"/>
                  <a:pt x="47" y="116"/>
                  <a:pt x="47" y="120"/>
                </a:cubicBezTo>
                <a:cubicBezTo>
                  <a:pt x="47" y="122"/>
                  <a:pt x="47" y="124"/>
                  <a:pt x="48" y="125"/>
                </a:cubicBezTo>
                <a:cubicBezTo>
                  <a:pt x="48" y="128"/>
                  <a:pt x="48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lose/>
                <a:moveTo>
                  <a:pt x="14" y="71"/>
                </a:move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0"/>
                  <a:pt x="0" y="68"/>
                </a:cubicBezTo>
                <a:cubicBezTo>
                  <a:pt x="0" y="67"/>
                  <a:pt x="1" y="65"/>
                  <a:pt x="2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5" y="65"/>
                  <a:pt x="17" y="67"/>
                  <a:pt x="17" y="68"/>
                </a:cubicBezTo>
                <a:cubicBezTo>
                  <a:pt x="17" y="70"/>
                  <a:pt x="15" y="71"/>
                  <a:pt x="14" y="71"/>
                </a:cubicBezTo>
                <a:close/>
                <a:moveTo>
                  <a:pt x="129" y="69"/>
                </a:moveTo>
                <a:cubicBezTo>
                  <a:pt x="115" y="69"/>
                  <a:pt x="115" y="69"/>
                  <a:pt x="115" y="69"/>
                </a:cubicBezTo>
                <a:cubicBezTo>
                  <a:pt x="114" y="69"/>
                  <a:pt x="112" y="68"/>
                  <a:pt x="112" y="66"/>
                </a:cubicBezTo>
                <a:cubicBezTo>
                  <a:pt x="112" y="65"/>
                  <a:pt x="114" y="63"/>
                  <a:pt x="115" y="6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31" y="63"/>
                  <a:pt x="132" y="65"/>
                  <a:pt x="132" y="66"/>
                </a:cubicBezTo>
                <a:cubicBezTo>
                  <a:pt x="132" y="68"/>
                  <a:pt x="131" y="69"/>
                  <a:pt x="129" y="69"/>
                </a:cubicBezTo>
                <a:close/>
                <a:moveTo>
                  <a:pt x="38" y="67"/>
                </a:moveTo>
                <a:cubicBezTo>
                  <a:pt x="38" y="67"/>
                  <a:pt x="38" y="67"/>
                  <a:pt x="38" y="67"/>
                </a:cubicBezTo>
                <a:cubicBezTo>
                  <a:pt x="36" y="66"/>
                  <a:pt x="35" y="65"/>
                  <a:pt x="36" y="63"/>
                </a:cubicBezTo>
                <a:cubicBezTo>
                  <a:pt x="38" y="53"/>
                  <a:pt x="50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8" y="42"/>
                  <a:pt x="69" y="43"/>
                  <a:pt x="69" y="45"/>
                </a:cubicBezTo>
                <a:cubicBezTo>
                  <a:pt x="69" y="46"/>
                  <a:pt x="68" y="48"/>
                  <a:pt x="66" y="48"/>
                </a:cubicBezTo>
                <a:cubicBezTo>
                  <a:pt x="53" y="48"/>
                  <a:pt x="43" y="56"/>
                  <a:pt x="41" y="65"/>
                </a:cubicBezTo>
                <a:cubicBezTo>
                  <a:pt x="41" y="66"/>
                  <a:pt x="40" y="67"/>
                  <a:pt x="38" y="67"/>
                </a:cubicBezTo>
                <a:close/>
                <a:moveTo>
                  <a:pt x="101" y="35"/>
                </a:moveTo>
                <a:cubicBezTo>
                  <a:pt x="101" y="35"/>
                  <a:pt x="100" y="35"/>
                  <a:pt x="99" y="34"/>
                </a:cubicBezTo>
                <a:cubicBezTo>
                  <a:pt x="98" y="33"/>
                  <a:pt x="98" y="31"/>
                  <a:pt x="99" y="3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0" y="19"/>
                  <a:pt x="112" y="19"/>
                  <a:pt x="113" y="20"/>
                </a:cubicBezTo>
                <a:cubicBezTo>
                  <a:pt x="114" y="22"/>
                  <a:pt x="114" y="23"/>
                  <a:pt x="113" y="25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3" y="35"/>
                  <a:pt x="102" y="35"/>
                  <a:pt x="101" y="35"/>
                </a:cubicBezTo>
                <a:close/>
                <a:moveTo>
                  <a:pt x="28" y="35"/>
                </a:moveTo>
                <a:cubicBezTo>
                  <a:pt x="28" y="35"/>
                  <a:pt x="27" y="35"/>
                  <a:pt x="26" y="34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3"/>
                  <a:pt x="15" y="22"/>
                  <a:pt x="16" y="20"/>
                </a:cubicBezTo>
                <a:cubicBezTo>
                  <a:pt x="18" y="19"/>
                  <a:pt x="19" y="19"/>
                  <a:pt x="21" y="2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1"/>
                  <a:pt x="31" y="33"/>
                  <a:pt x="30" y="34"/>
                </a:cubicBezTo>
                <a:cubicBezTo>
                  <a:pt x="30" y="35"/>
                  <a:pt x="29" y="35"/>
                  <a:pt x="28" y="35"/>
                </a:cubicBezTo>
                <a:close/>
                <a:moveTo>
                  <a:pt x="64" y="22"/>
                </a:moveTo>
                <a:cubicBezTo>
                  <a:pt x="63" y="22"/>
                  <a:pt x="62" y="21"/>
                  <a:pt x="62" y="19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1"/>
                  <a:pt x="63" y="0"/>
                  <a:pt x="64" y="0"/>
                </a:cubicBezTo>
                <a:cubicBezTo>
                  <a:pt x="66" y="0"/>
                  <a:pt x="67" y="1"/>
                  <a:pt x="67" y="3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21"/>
                  <a:pt x="66" y="22"/>
                  <a:pt x="6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7759702" y="1801717"/>
            <a:ext cx="1211165" cy="2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1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 sz="1801"/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auto">
          <a:xfrm>
            <a:off x="10188577" y="1806480"/>
            <a:ext cx="1211165" cy="2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1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 sz="1801"/>
          </a:p>
        </p:txBody>
      </p:sp>
      <p:sp>
        <p:nvSpPr>
          <p:cNvPr id="19" name="Freeform 20"/>
          <p:cNvSpPr>
            <a:spLocks noEditPoints="1"/>
          </p:cNvSpPr>
          <p:nvPr userDrawn="1"/>
        </p:nvSpPr>
        <p:spPr bwMode="auto">
          <a:xfrm>
            <a:off x="10480677" y="1149256"/>
            <a:ext cx="946149" cy="479425"/>
          </a:xfrm>
          <a:custGeom>
            <a:avLst/>
            <a:gdLst>
              <a:gd name="T0" fmla="*/ 2147483646 w 221"/>
              <a:gd name="T1" fmla="*/ 2147483646 h 112"/>
              <a:gd name="T2" fmla="*/ 2147483646 w 221"/>
              <a:gd name="T3" fmla="*/ 2147483646 h 112"/>
              <a:gd name="T4" fmla="*/ 2147483646 w 221"/>
              <a:gd name="T5" fmla="*/ 2147483646 h 112"/>
              <a:gd name="T6" fmla="*/ 2147483646 w 221"/>
              <a:gd name="T7" fmla="*/ 2147483646 h 112"/>
              <a:gd name="T8" fmla="*/ 2147483646 w 221"/>
              <a:gd name="T9" fmla="*/ 2147483646 h 112"/>
              <a:gd name="T10" fmla="*/ 2147483646 w 221"/>
              <a:gd name="T11" fmla="*/ 2147483646 h 112"/>
              <a:gd name="T12" fmla="*/ 2147483646 w 221"/>
              <a:gd name="T13" fmla="*/ 2147483646 h 112"/>
              <a:gd name="T14" fmla="*/ 2147483646 w 221"/>
              <a:gd name="T15" fmla="*/ 2147483646 h 112"/>
              <a:gd name="T16" fmla="*/ 2147483646 w 221"/>
              <a:gd name="T17" fmla="*/ 2147483646 h 112"/>
              <a:gd name="T18" fmla="*/ 2147483646 w 221"/>
              <a:gd name="T19" fmla="*/ 2147483646 h 112"/>
              <a:gd name="T20" fmla="*/ 2147483646 w 221"/>
              <a:gd name="T21" fmla="*/ 2147483646 h 112"/>
              <a:gd name="T22" fmla="*/ 2147483646 w 221"/>
              <a:gd name="T23" fmla="*/ 2147483646 h 112"/>
              <a:gd name="T24" fmla="*/ 2147483646 w 221"/>
              <a:gd name="T25" fmla="*/ 2147483646 h 112"/>
              <a:gd name="T26" fmla="*/ 2147483646 w 221"/>
              <a:gd name="T27" fmla="*/ 2147483646 h 112"/>
              <a:gd name="T28" fmla="*/ 2147483646 w 221"/>
              <a:gd name="T29" fmla="*/ 2147483646 h 112"/>
              <a:gd name="T30" fmla="*/ 2147483646 w 221"/>
              <a:gd name="T31" fmla="*/ 2147483646 h 112"/>
              <a:gd name="T32" fmla="*/ 2147483646 w 221"/>
              <a:gd name="T33" fmla="*/ 2147483646 h 112"/>
              <a:gd name="T34" fmla="*/ 2147483646 w 221"/>
              <a:gd name="T35" fmla="*/ 2147483646 h 112"/>
              <a:gd name="T36" fmla="*/ 2147483646 w 221"/>
              <a:gd name="T37" fmla="*/ 2147483646 h 112"/>
              <a:gd name="T38" fmla="*/ 2147483646 w 221"/>
              <a:gd name="T39" fmla="*/ 2147483646 h 112"/>
              <a:gd name="T40" fmla="*/ 2147483646 w 221"/>
              <a:gd name="T41" fmla="*/ 2147483646 h 112"/>
              <a:gd name="T42" fmla="*/ 2147483646 w 221"/>
              <a:gd name="T43" fmla="*/ 2147483646 h 112"/>
              <a:gd name="T44" fmla="*/ 2147483646 w 221"/>
              <a:gd name="T45" fmla="*/ 2147483646 h 112"/>
              <a:gd name="T46" fmla="*/ 2147483646 w 221"/>
              <a:gd name="T47" fmla="*/ 2147483646 h 112"/>
              <a:gd name="T48" fmla="*/ 2147483646 w 221"/>
              <a:gd name="T49" fmla="*/ 2147483646 h 112"/>
              <a:gd name="T50" fmla="*/ 2147483646 w 221"/>
              <a:gd name="T51" fmla="*/ 2147483646 h 112"/>
              <a:gd name="T52" fmla="*/ 2147483646 w 221"/>
              <a:gd name="T53" fmla="*/ 2147483646 h 112"/>
              <a:gd name="T54" fmla="*/ 2147483646 w 221"/>
              <a:gd name="T55" fmla="*/ 2147483646 h 112"/>
              <a:gd name="T56" fmla="*/ 2147483646 w 221"/>
              <a:gd name="T57" fmla="*/ 2147483646 h 112"/>
              <a:gd name="T58" fmla="*/ 2147483646 w 221"/>
              <a:gd name="T59" fmla="*/ 2147483646 h 112"/>
              <a:gd name="T60" fmla="*/ 2147483646 w 221"/>
              <a:gd name="T61" fmla="*/ 2147483646 h 112"/>
              <a:gd name="T62" fmla="*/ 2147483646 w 221"/>
              <a:gd name="T63" fmla="*/ 2147483646 h 112"/>
              <a:gd name="T64" fmla="*/ 2147483646 w 221"/>
              <a:gd name="T65" fmla="*/ 2147483646 h 112"/>
              <a:gd name="T66" fmla="*/ 0 w 221"/>
              <a:gd name="T67" fmla="*/ 2147483646 h 112"/>
              <a:gd name="T68" fmla="*/ 2147483646 w 221"/>
              <a:gd name="T69" fmla="*/ 2147483646 h 112"/>
              <a:gd name="T70" fmla="*/ 2147483646 w 221"/>
              <a:gd name="T71" fmla="*/ 2147483646 h 112"/>
              <a:gd name="T72" fmla="*/ 2147483646 w 221"/>
              <a:gd name="T73" fmla="*/ 2147483646 h 112"/>
              <a:gd name="T74" fmla="*/ 2147483646 w 221"/>
              <a:gd name="T75" fmla="*/ 2147483646 h 112"/>
              <a:gd name="T76" fmla="*/ 2147483646 w 221"/>
              <a:gd name="T77" fmla="*/ 2147483646 h 112"/>
              <a:gd name="T78" fmla="*/ 2147483646 w 221"/>
              <a:gd name="T79" fmla="*/ 2147483646 h 112"/>
              <a:gd name="T80" fmla="*/ 2147483646 w 221"/>
              <a:gd name="T81" fmla="*/ 2147483646 h 112"/>
              <a:gd name="T82" fmla="*/ 2147483646 w 221"/>
              <a:gd name="T83" fmla="*/ 2147483646 h 112"/>
              <a:gd name="T84" fmla="*/ 2147483646 w 221"/>
              <a:gd name="T85" fmla="*/ 2147483646 h 112"/>
              <a:gd name="T86" fmla="*/ 2147483646 w 221"/>
              <a:gd name="T87" fmla="*/ 2147483646 h 112"/>
              <a:gd name="T88" fmla="*/ 2147483646 w 221"/>
              <a:gd name="T89" fmla="*/ 2147483646 h 112"/>
              <a:gd name="T90" fmla="*/ 2147483646 w 221"/>
              <a:gd name="T91" fmla="*/ 2147483646 h 112"/>
              <a:gd name="T92" fmla="*/ 2147483646 w 221"/>
              <a:gd name="T93" fmla="*/ 2147483646 h 1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1" h="112">
                <a:moveTo>
                  <a:pt x="113" y="112"/>
                </a:moveTo>
                <a:cubicBezTo>
                  <a:pt x="100" y="112"/>
                  <a:pt x="89" y="112"/>
                  <a:pt x="79" y="109"/>
                </a:cubicBezTo>
                <a:cubicBezTo>
                  <a:pt x="75" y="108"/>
                  <a:pt x="72" y="107"/>
                  <a:pt x="69" y="106"/>
                </a:cubicBezTo>
                <a:cubicBezTo>
                  <a:pt x="63" y="103"/>
                  <a:pt x="61" y="99"/>
                  <a:pt x="60" y="96"/>
                </a:cubicBezTo>
                <a:cubicBezTo>
                  <a:pt x="59" y="92"/>
                  <a:pt x="61" y="88"/>
                  <a:pt x="64" y="85"/>
                </a:cubicBezTo>
                <a:cubicBezTo>
                  <a:pt x="69" y="80"/>
                  <a:pt x="75" y="76"/>
                  <a:pt x="84" y="72"/>
                </a:cubicBezTo>
                <a:cubicBezTo>
                  <a:pt x="86" y="71"/>
                  <a:pt x="89" y="70"/>
                  <a:pt x="91" y="69"/>
                </a:cubicBezTo>
                <a:cubicBezTo>
                  <a:pt x="93" y="68"/>
                  <a:pt x="93" y="68"/>
                  <a:pt x="93" y="68"/>
                </a:cubicBezTo>
                <a:cubicBezTo>
                  <a:pt x="95" y="67"/>
                  <a:pt x="97" y="66"/>
                  <a:pt x="97" y="64"/>
                </a:cubicBezTo>
                <a:cubicBezTo>
                  <a:pt x="97" y="63"/>
                  <a:pt x="97" y="61"/>
                  <a:pt x="96" y="60"/>
                </a:cubicBezTo>
                <a:cubicBezTo>
                  <a:pt x="87" y="51"/>
                  <a:pt x="82" y="40"/>
                  <a:pt x="83" y="26"/>
                </a:cubicBezTo>
                <a:cubicBezTo>
                  <a:pt x="83" y="13"/>
                  <a:pt x="91" y="5"/>
                  <a:pt x="105" y="1"/>
                </a:cubicBezTo>
                <a:cubicBezTo>
                  <a:pt x="107" y="1"/>
                  <a:pt x="110" y="0"/>
                  <a:pt x="113" y="0"/>
                </a:cubicBezTo>
                <a:cubicBezTo>
                  <a:pt x="115" y="0"/>
                  <a:pt x="118" y="1"/>
                  <a:pt x="121" y="1"/>
                </a:cubicBezTo>
                <a:cubicBezTo>
                  <a:pt x="135" y="5"/>
                  <a:pt x="142" y="13"/>
                  <a:pt x="143" y="26"/>
                </a:cubicBezTo>
                <a:cubicBezTo>
                  <a:pt x="143" y="40"/>
                  <a:pt x="139" y="51"/>
                  <a:pt x="130" y="60"/>
                </a:cubicBezTo>
                <a:cubicBezTo>
                  <a:pt x="129" y="61"/>
                  <a:pt x="128" y="63"/>
                  <a:pt x="128" y="64"/>
                </a:cubicBezTo>
                <a:cubicBezTo>
                  <a:pt x="129" y="66"/>
                  <a:pt x="130" y="67"/>
                  <a:pt x="132" y="68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70"/>
                  <a:pt x="139" y="71"/>
                  <a:pt x="142" y="72"/>
                </a:cubicBezTo>
                <a:cubicBezTo>
                  <a:pt x="150" y="76"/>
                  <a:pt x="156" y="80"/>
                  <a:pt x="161" y="85"/>
                </a:cubicBezTo>
                <a:cubicBezTo>
                  <a:pt x="164" y="87"/>
                  <a:pt x="165" y="92"/>
                  <a:pt x="165" y="96"/>
                </a:cubicBezTo>
                <a:cubicBezTo>
                  <a:pt x="164" y="100"/>
                  <a:pt x="161" y="104"/>
                  <a:pt x="157" y="10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54" y="107"/>
                  <a:pt x="150" y="108"/>
                  <a:pt x="147" y="109"/>
                </a:cubicBezTo>
                <a:cubicBezTo>
                  <a:pt x="136" y="112"/>
                  <a:pt x="126" y="112"/>
                  <a:pt x="113" y="112"/>
                </a:cubicBezTo>
                <a:close/>
                <a:moveTo>
                  <a:pt x="113" y="7"/>
                </a:moveTo>
                <a:cubicBezTo>
                  <a:pt x="111" y="7"/>
                  <a:pt x="108" y="7"/>
                  <a:pt x="106" y="7"/>
                </a:cubicBezTo>
                <a:cubicBezTo>
                  <a:pt x="95" y="10"/>
                  <a:pt x="89" y="16"/>
                  <a:pt x="89" y="27"/>
                </a:cubicBezTo>
                <a:cubicBezTo>
                  <a:pt x="89" y="39"/>
                  <a:pt x="92" y="48"/>
                  <a:pt x="100" y="56"/>
                </a:cubicBezTo>
                <a:cubicBezTo>
                  <a:pt x="103" y="59"/>
                  <a:pt x="104" y="62"/>
                  <a:pt x="103" y="65"/>
                </a:cubicBezTo>
                <a:cubicBezTo>
                  <a:pt x="102" y="69"/>
                  <a:pt x="100" y="72"/>
                  <a:pt x="96" y="74"/>
                </a:cubicBezTo>
                <a:cubicBezTo>
                  <a:pt x="94" y="74"/>
                  <a:pt x="94" y="74"/>
                  <a:pt x="94" y="74"/>
                </a:cubicBezTo>
                <a:cubicBezTo>
                  <a:pt x="91" y="75"/>
                  <a:pt x="89" y="76"/>
                  <a:pt x="86" y="77"/>
                </a:cubicBezTo>
                <a:cubicBezTo>
                  <a:pt x="78" y="81"/>
                  <a:pt x="73" y="85"/>
                  <a:pt x="68" y="89"/>
                </a:cubicBezTo>
                <a:cubicBezTo>
                  <a:pt x="67" y="91"/>
                  <a:pt x="66" y="93"/>
                  <a:pt x="66" y="95"/>
                </a:cubicBezTo>
                <a:cubicBezTo>
                  <a:pt x="67" y="97"/>
                  <a:pt x="68" y="99"/>
                  <a:pt x="71" y="100"/>
                </a:cubicBezTo>
                <a:cubicBezTo>
                  <a:pt x="74" y="101"/>
                  <a:pt x="77" y="102"/>
                  <a:pt x="80" y="103"/>
                </a:cubicBezTo>
                <a:cubicBezTo>
                  <a:pt x="90" y="106"/>
                  <a:pt x="100" y="106"/>
                  <a:pt x="113" y="106"/>
                </a:cubicBezTo>
                <a:cubicBezTo>
                  <a:pt x="125" y="106"/>
                  <a:pt x="135" y="106"/>
                  <a:pt x="145" y="103"/>
                </a:cubicBezTo>
                <a:cubicBezTo>
                  <a:pt x="149" y="102"/>
                  <a:pt x="151" y="101"/>
                  <a:pt x="154" y="100"/>
                </a:cubicBezTo>
                <a:cubicBezTo>
                  <a:pt x="157" y="99"/>
                  <a:pt x="158" y="97"/>
                  <a:pt x="159" y="95"/>
                </a:cubicBezTo>
                <a:cubicBezTo>
                  <a:pt x="159" y="92"/>
                  <a:pt x="158" y="90"/>
                  <a:pt x="157" y="89"/>
                </a:cubicBezTo>
                <a:cubicBezTo>
                  <a:pt x="153" y="85"/>
                  <a:pt x="147" y="81"/>
                  <a:pt x="139" y="77"/>
                </a:cubicBezTo>
                <a:cubicBezTo>
                  <a:pt x="137" y="76"/>
                  <a:pt x="134" y="75"/>
                  <a:pt x="132" y="74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26" y="72"/>
                  <a:pt x="123" y="69"/>
                  <a:pt x="122" y="65"/>
                </a:cubicBezTo>
                <a:cubicBezTo>
                  <a:pt x="122" y="62"/>
                  <a:pt x="123" y="59"/>
                  <a:pt x="126" y="56"/>
                </a:cubicBezTo>
                <a:cubicBezTo>
                  <a:pt x="133" y="48"/>
                  <a:pt x="137" y="39"/>
                  <a:pt x="136" y="27"/>
                </a:cubicBezTo>
                <a:cubicBezTo>
                  <a:pt x="136" y="16"/>
                  <a:pt x="131" y="10"/>
                  <a:pt x="119" y="7"/>
                </a:cubicBezTo>
                <a:cubicBezTo>
                  <a:pt x="117" y="7"/>
                  <a:pt x="115" y="7"/>
                  <a:pt x="113" y="7"/>
                </a:cubicBezTo>
                <a:close/>
                <a:moveTo>
                  <a:pt x="155" y="103"/>
                </a:moveTo>
                <a:cubicBezTo>
                  <a:pt x="155" y="103"/>
                  <a:pt x="155" y="103"/>
                  <a:pt x="155" y="103"/>
                </a:cubicBezTo>
                <a:close/>
                <a:moveTo>
                  <a:pt x="184" y="112"/>
                </a:moveTo>
                <a:cubicBezTo>
                  <a:pt x="182" y="112"/>
                  <a:pt x="182" y="112"/>
                  <a:pt x="182" y="112"/>
                </a:cubicBezTo>
                <a:cubicBezTo>
                  <a:pt x="176" y="112"/>
                  <a:pt x="174" y="112"/>
                  <a:pt x="167" y="111"/>
                </a:cubicBezTo>
                <a:cubicBezTo>
                  <a:pt x="166" y="111"/>
                  <a:pt x="164" y="110"/>
                  <a:pt x="165" y="108"/>
                </a:cubicBezTo>
                <a:cubicBezTo>
                  <a:pt x="165" y="106"/>
                  <a:pt x="166" y="105"/>
                  <a:pt x="168" y="105"/>
                </a:cubicBezTo>
                <a:cubicBezTo>
                  <a:pt x="174" y="106"/>
                  <a:pt x="176" y="106"/>
                  <a:pt x="182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92" y="106"/>
                  <a:pt x="199" y="106"/>
                  <a:pt x="206" y="104"/>
                </a:cubicBezTo>
                <a:cubicBezTo>
                  <a:pt x="208" y="104"/>
                  <a:pt x="210" y="103"/>
                  <a:pt x="212" y="102"/>
                </a:cubicBezTo>
                <a:cubicBezTo>
                  <a:pt x="213" y="101"/>
                  <a:pt x="214" y="100"/>
                  <a:pt x="214" y="99"/>
                </a:cubicBezTo>
                <a:cubicBezTo>
                  <a:pt x="215" y="98"/>
                  <a:pt x="214" y="96"/>
                  <a:pt x="214" y="96"/>
                </a:cubicBezTo>
                <a:cubicBezTo>
                  <a:pt x="211" y="93"/>
                  <a:pt x="207" y="90"/>
                  <a:pt x="201" y="88"/>
                </a:cubicBezTo>
                <a:cubicBezTo>
                  <a:pt x="200" y="87"/>
                  <a:pt x="198" y="86"/>
                  <a:pt x="196" y="86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2" y="84"/>
                  <a:pt x="190" y="82"/>
                  <a:pt x="189" y="79"/>
                </a:cubicBezTo>
                <a:cubicBezTo>
                  <a:pt x="189" y="76"/>
                  <a:pt x="190" y="74"/>
                  <a:pt x="192" y="71"/>
                </a:cubicBezTo>
                <a:cubicBezTo>
                  <a:pt x="197" y="66"/>
                  <a:pt x="199" y="60"/>
                  <a:pt x="199" y="52"/>
                </a:cubicBezTo>
                <a:cubicBezTo>
                  <a:pt x="199" y="45"/>
                  <a:pt x="195" y="41"/>
                  <a:pt x="188" y="39"/>
                </a:cubicBezTo>
                <a:cubicBezTo>
                  <a:pt x="186" y="39"/>
                  <a:pt x="185" y="39"/>
                  <a:pt x="183" y="39"/>
                </a:cubicBezTo>
                <a:cubicBezTo>
                  <a:pt x="182" y="39"/>
                  <a:pt x="181" y="39"/>
                  <a:pt x="179" y="39"/>
                </a:cubicBezTo>
                <a:cubicBezTo>
                  <a:pt x="172" y="41"/>
                  <a:pt x="168" y="45"/>
                  <a:pt x="168" y="52"/>
                </a:cubicBezTo>
                <a:cubicBezTo>
                  <a:pt x="168" y="60"/>
                  <a:pt x="170" y="66"/>
                  <a:pt x="175" y="71"/>
                </a:cubicBezTo>
                <a:cubicBezTo>
                  <a:pt x="178" y="74"/>
                  <a:pt x="179" y="77"/>
                  <a:pt x="178" y="79"/>
                </a:cubicBezTo>
                <a:cubicBezTo>
                  <a:pt x="178" y="82"/>
                  <a:pt x="176" y="84"/>
                  <a:pt x="173" y="85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171" y="86"/>
                  <a:pt x="169" y="85"/>
                  <a:pt x="169" y="83"/>
                </a:cubicBezTo>
                <a:cubicBezTo>
                  <a:pt x="168" y="82"/>
                  <a:pt x="169" y="80"/>
                  <a:pt x="170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2" y="79"/>
                  <a:pt x="172" y="78"/>
                  <a:pt x="172" y="78"/>
                </a:cubicBezTo>
                <a:cubicBezTo>
                  <a:pt x="172" y="78"/>
                  <a:pt x="172" y="77"/>
                  <a:pt x="171" y="76"/>
                </a:cubicBezTo>
                <a:cubicBezTo>
                  <a:pt x="164" y="69"/>
                  <a:pt x="161" y="61"/>
                  <a:pt x="162" y="52"/>
                </a:cubicBezTo>
                <a:cubicBezTo>
                  <a:pt x="162" y="45"/>
                  <a:pt x="165" y="36"/>
                  <a:pt x="178" y="33"/>
                </a:cubicBezTo>
                <a:cubicBezTo>
                  <a:pt x="180" y="33"/>
                  <a:pt x="182" y="33"/>
                  <a:pt x="183" y="33"/>
                </a:cubicBezTo>
                <a:cubicBezTo>
                  <a:pt x="185" y="33"/>
                  <a:pt x="187" y="33"/>
                  <a:pt x="189" y="33"/>
                </a:cubicBezTo>
                <a:cubicBezTo>
                  <a:pt x="202" y="36"/>
                  <a:pt x="205" y="45"/>
                  <a:pt x="205" y="52"/>
                </a:cubicBezTo>
                <a:cubicBezTo>
                  <a:pt x="205" y="61"/>
                  <a:pt x="202" y="70"/>
                  <a:pt x="196" y="76"/>
                </a:cubicBezTo>
                <a:cubicBezTo>
                  <a:pt x="196" y="76"/>
                  <a:pt x="195" y="77"/>
                  <a:pt x="195" y="78"/>
                </a:cubicBezTo>
                <a:cubicBezTo>
                  <a:pt x="195" y="78"/>
                  <a:pt x="196" y="79"/>
                  <a:pt x="197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00" y="81"/>
                  <a:pt x="202" y="81"/>
                  <a:pt x="204" y="82"/>
                </a:cubicBezTo>
                <a:cubicBezTo>
                  <a:pt x="210" y="85"/>
                  <a:pt x="214" y="88"/>
                  <a:pt x="218" y="92"/>
                </a:cubicBezTo>
                <a:cubicBezTo>
                  <a:pt x="220" y="94"/>
                  <a:pt x="221" y="97"/>
                  <a:pt x="220" y="100"/>
                </a:cubicBezTo>
                <a:cubicBezTo>
                  <a:pt x="220" y="103"/>
                  <a:pt x="218" y="106"/>
                  <a:pt x="214" y="108"/>
                </a:cubicBezTo>
                <a:cubicBezTo>
                  <a:pt x="212" y="109"/>
                  <a:pt x="210" y="109"/>
                  <a:pt x="207" y="110"/>
                </a:cubicBezTo>
                <a:cubicBezTo>
                  <a:pt x="200" y="112"/>
                  <a:pt x="193" y="112"/>
                  <a:pt x="184" y="112"/>
                </a:cubicBezTo>
                <a:close/>
                <a:moveTo>
                  <a:pt x="42" y="112"/>
                </a:moveTo>
                <a:cubicBezTo>
                  <a:pt x="32" y="112"/>
                  <a:pt x="23" y="112"/>
                  <a:pt x="15" y="110"/>
                </a:cubicBezTo>
                <a:cubicBezTo>
                  <a:pt x="12" y="109"/>
                  <a:pt x="10" y="108"/>
                  <a:pt x="7" y="107"/>
                </a:cubicBezTo>
                <a:cubicBezTo>
                  <a:pt x="3" y="105"/>
                  <a:pt x="1" y="102"/>
                  <a:pt x="0" y="99"/>
                </a:cubicBezTo>
                <a:cubicBezTo>
                  <a:pt x="0" y="96"/>
                  <a:pt x="1" y="92"/>
                  <a:pt x="4" y="90"/>
                </a:cubicBezTo>
                <a:cubicBezTo>
                  <a:pt x="8" y="86"/>
                  <a:pt x="12" y="83"/>
                  <a:pt x="19" y="80"/>
                </a:cubicBezTo>
                <a:cubicBezTo>
                  <a:pt x="21" y="79"/>
                  <a:pt x="23" y="78"/>
                  <a:pt x="25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28" y="76"/>
                  <a:pt x="29" y="75"/>
                  <a:pt x="29" y="74"/>
                </a:cubicBezTo>
                <a:cubicBezTo>
                  <a:pt x="29" y="73"/>
                  <a:pt x="28" y="73"/>
                  <a:pt x="28" y="72"/>
                </a:cubicBezTo>
                <a:cubicBezTo>
                  <a:pt x="21" y="65"/>
                  <a:pt x="17" y="56"/>
                  <a:pt x="18" y="45"/>
                </a:cubicBezTo>
                <a:cubicBezTo>
                  <a:pt x="18" y="38"/>
                  <a:pt x="21" y="29"/>
                  <a:pt x="35" y="26"/>
                </a:cubicBezTo>
                <a:cubicBezTo>
                  <a:pt x="37" y="25"/>
                  <a:pt x="39" y="25"/>
                  <a:pt x="41" y="25"/>
                </a:cubicBezTo>
                <a:cubicBezTo>
                  <a:pt x="44" y="25"/>
                  <a:pt x="46" y="25"/>
                  <a:pt x="48" y="26"/>
                </a:cubicBezTo>
                <a:cubicBezTo>
                  <a:pt x="62" y="29"/>
                  <a:pt x="65" y="38"/>
                  <a:pt x="65" y="45"/>
                </a:cubicBezTo>
                <a:cubicBezTo>
                  <a:pt x="66" y="56"/>
                  <a:pt x="62" y="65"/>
                  <a:pt x="55" y="72"/>
                </a:cubicBezTo>
                <a:cubicBezTo>
                  <a:pt x="55" y="73"/>
                  <a:pt x="54" y="73"/>
                  <a:pt x="54" y="74"/>
                </a:cubicBezTo>
                <a:cubicBezTo>
                  <a:pt x="54" y="75"/>
                  <a:pt x="55" y="76"/>
                  <a:pt x="57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60" y="78"/>
                  <a:pt x="60" y="80"/>
                  <a:pt x="60" y="81"/>
                </a:cubicBezTo>
                <a:cubicBezTo>
                  <a:pt x="59" y="83"/>
                  <a:pt x="58" y="84"/>
                  <a:pt x="56" y="83"/>
                </a:cubicBezTo>
                <a:cubicBezTo>
                  <a:pt x="54" y="82"/>
                  <a:pt x="54" y="82"/>
                  <a:pt x="54" y="82"/>
                </a:cubicBezTo>
                <a:cubicBezTo>
                  <a:pt x="51" y="81"/>
                  <a:pt x="49" y="79"/>
                  <a:pt x="48" y="76"/>
                </a:cubicBezTo>
                <a:cubicBezTo>
                  <a:pt x="48" y="73"/>
                  <a:pt x="49" y="70"/>
                  <a:pt x="51" y="68"/>
                </a:cubicBezTo>
                <a:cubicBezTo>
                  <a:pt x="57" y="62"/>
                  <a:pt x="59" y="55"/>
                  <a:pt x="59" y="46"/>
                </a:cubicBezTo>
                <a:cubicBezTo>
                  <a:pt x="59" y="38"/>
                  <a:pt x="55" y="33"/>
                  <a:pt x="46" y="31"/>
                </a:cubicBezTo>
                <a:cubicBezTo>
                  <a:pt x="45" y="31"/>
                  <a:pt x="43" y="31"/>
                  <a:pt x="41" y="31"/>
                </a:cubicBezTo>
                <a:cubicBezTo>
                  <a:pt x="40" y="31"/>
                  <a:pt x="38" y="31"/>
                  <a:pt x="37" y="31"/>
                </a:cubicBezTo>
                <a:cubicBezTo>
                  <a:pt x="28" y="33"/>
                  <a:pt x="24" y="38"/>
                  <a:pt x="24" y="46"/>
                </a:cubicBezTo>
                <a:cubicBezTo>
                  <a:pt x="24" y="55"/>
                  <a:pt x="26" y="62"/>
                  <a:pt x="32" y="68"/>
                </a:cubicBezTo>
                <a:cubicBezTo>
                  <a:pt x="34" y="70"/>
                  <a:pt x="35" y="73"/>
                  <a:pt x="35" y="76"/>
                </a:cubicBezTo>
                <a:cubicBezTo>
                  <a:pt x="34" y="79"/>
                  <a:pt x="32" y="81"/>
                  <a:pt x="29" y="82"/>
                </a:cubicBezTo>
                <a:cubicBezTo>
                  <a:pt x="27" y="83"/>
                  <a:pt x="27" y="83"/>
                  <a:pt x="27" y="83"/>
                </a:cubicBezTo>
                <a:cubicBezTo>
                  <a:pt x="25" y="84"/>
                  <a:pt x="23" y="84"/>
                  <a:pt x="22" y="85"/>
                </a:cubicBezTo>
                <a:cubicBezTo>
                  <a:pt x="15" y="88"/>
                  <a:pt x="11" y="91"/>
                  <a:pt x="8" y="94"/>
                </a:cubicBezTo>
                <a:cubicBezTo>
                  <a:pt x="7" y="95"/>
                  <a:pt x="6" y="97"/>
                  <a:pt x="6" y="98"/>
                </a:cubicBezTo>
                <a:cubicBezTo>
                  <a:pt x="7" y="99"/>
                  <a:pt x="8" y="101"/>
                  <a:pt x="10" y="102"/>
                </a:cubicBezTo>
                <a:cubicBezTo>
                  <a:pt x="12" y="103"/>
                  <a:pt x="14" y="103"/>
                  <a:pt x="17" y="104"/>
                </a:cubicBezTo>
                <a:cubicBezTo>
                  <a:pt x="24" y="106"/>
                  <a:pt x="32" y="106"/>
                  <a:pt x="42" y="106"/>
                </a:cubicBezTo>
                <a:cubicBezTo>
                  <a:pt x="47" y="106"/>
                  <a:pt x="52" y="106"/>
                  <a:pt x="56" y="105"/>
                </a:cubicBezTo>
                <a:cubicBezTo>
                  <a:pt x="58" y="105"/>
                  <a:pt x="60" y="107"/>
                  <a:pt x="60" y="108"/>
                </a:cubicBezTo>
                <a:cubicBezTo>
                  <a:pt x="60" y="110"/>
                  <a:pt x="59" y="111"/>
                  <a:pt x="57" y="112"/>
                </a:cubicBezTo>
                <a:cubicBezTo>
                  <a:pt x="52" y="112"/>
                  <a:pt x="48" y="112"/>
                  <a:pt x="42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20" name="TextBox 47"/>
          <p:cNvSpPr txBox="1">
            <a:spLocks noChangeArrowheads="1"/>
          </p:cNvSpPr>
          <p:nvPr userDrawn="1"/>
        </p:nvSpPr>
        <p:spPr bwMode="auto">
          <a:xfrm>
            <a:off x="414339" y="2157318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eiusmod</a:t>
            </a:r>
            <a:endParaRPr lang="en-US" altLang="en-US" sz="12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47"/>
          <p:cNvSpPr txBox="1">
            <a:spLocks noChangeArrowheads="1"/>
          </p:cNvSpPr>
          <p:nvPr userDrawn="1"/>
        </p:nvSpPr>
        <p:spPr bwMode="auto">
          <a:xfrm>
            <a:off x="2824163" y="2157318"/>
            <a:ext cx="167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2" name="TextBox 47"/>
          <p:cNvSpPr txBox="1">
            <a:spLocks noChangeArrowheads="1"/>
          </p:cNvSpPr>
          <p:nvPr userDrawn="1"/>
        </p:nvSpPr>
        <p:spPr bwMode="auto">
          <a:xfrm>
            <a:off x="5273674" y="2162081"/>
            <a:ext cx="167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3" name="TextBox 47"/>
          <p:cNvSpPr txBox="1">
            <a:spLocks noChangeArrowheads="1"/>
          </p:cNvSpPr>
          <p:nvPr userDrawn="1"/>
        </p:nvSpPr>
        <p:spPr bwMode="auto">
          <a:xfrm>
            <a:off x="7685089" y="2162081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4" name="TextBox 47"/>
          <p:cNvSpPr txBox="1">
            <a:spLocks noChangeArrowheads="1"/>
          </p:cNvSpPr>
          <p:nvPr userDrawn="1"/>
        </p:nvSpPr>
        <p:spPr bwMode="auto">
          <a:xfrm>
            <a:off x="10109200" y="2157318"/>
            <a:ext cx="1677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28402" y="219126"/>
            <a:ext cx="11494062" cy="7030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5"/>
          </p:nvPr>
        </p:nvSpPr>
        <p:spPr>
          <a:xfrm>
            <a:off x="8736027" y="6356351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490690" y="6356351"/>
            <a:ext cx="348633" cy="365125"/>
          </a:xfrm>
        </p:spPr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6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spect="1" noChangeArrowheads="1" noTextEdit="1"/>
          </p:cNvSpPr>
          <p:nvPr userDrawn="1"/>
        </p:nvSpPr>
        <p:spPr bwMode="auto">
          <a:xfrm>
            <a:off x="1588" y="1588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1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7070474" y="1617663"/>
            <a:ext cx="7117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>
                <a:solidFill>
                  <a:srgbClr val="000000"/>
                </a:solidFill>
                <a:latin typeface="+mj-lt"/>
              </a:rPr>
              <a:t>2001</a:t>
            </a:r>
            <a:endParaRPr lang="en-US" altLang="en-US" sz="1801">
              <a:latin typeface="+mj-lt"/>
            </a:endParaRPr>
          </a:p>
        </p:txBody>
      </p:sp>
      <p:sp>
        <p:nvSpPr>
          <p:cNvPr id="15" name="Rectangle 16"/>
          <p:cNvSpPr>
            <a:spLocks noChangeArrowheads="1"/>
          </p:cNvSpPr>
          <p:nvPr userDrawn="1"/>
        </p:nvSpPr>
        <p:spPr bwMode="auto">
          <a:xfrm>
            <a:off x="7070474" y="3027363"/>
            <a:ext cx="7117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>
                <a:solidFill>
                  <a:srgbClr val="000000"/>
                </a:solidFill>
                <a:latin typeface="+mj-lt"/>
              </a:rPr>
              <a:t>2012</a:t>
            </a:r>
            <a:endParaRPr lang="en-US" altLang="en-US" sz="1801">
              <a:latin typeface="+mj-lt"/>
            </a:endParaRPr>
          </a:p>
        </p:txBody>
      </p:sp>
      <p:sp>
        <p:nvSpPr>
          <p:cNvPr id="16" name="Rectangle 17"/>
          <p:cNvSpPr>
            <a:spLocks noChangeArrowheads="1"/>
          </p:cNvSpPr>
          <p:nvPr userDrawn="1"/>
        </p:nvSpPr>
        <p:spPr bwMode="auto">
          <a:xfrm>
            <a:off x="7070474" y="4437063"/>
            <a:ext cx="7117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>
                <a:solidFill>
                  <a:srgbClr val="000000"/>
                </a:solidFill>
                <a:latin typeface="+mj-lt"/>
              </a:rPr>
              <a:t>2020</a:t>
            </a:r>
            <a:endParaRPr lang="en-US" altLang="en-US" sz="1801">
              <a:latin typeface="+mj-lt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 userDrawn="1"/>
        </p:nvSpPr>
        <p:spPr bwMode="auto">
          <a:xfrm>
            <a:off x="6973637" y="2063750"/>
            <a:ext cx="4052887" cy="5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Lorem ipsum dolor sit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amet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,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consectetur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adipiscing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elit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,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sed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do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eiusmod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tempor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incididunt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8" name="TextBox 47"/>
          <p:cNvSpPr txBox="1">
            <a:spLocks noChangeArrowheads="1"/>
          </p:cNvSpPr>
          <p:nvPr userDrawn="1"/>
        </p:nvSpPr>
        <p:spPr bwMode="auto">
          <a:xfrm>
            <a:off x="6973637" y="3425824"/>
            <a:ext cx="4052887" cy="5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00">
                <a:latin typeface="+mj-lt"/>
                <a:cs typeface="Open Sans" panose="020B0606030504020204" pitchFamily="34" charset="0"/>
              </a:rPr>
              <a:t>Lorem ipsum dolor sit amet, consectetur adipiscing elit, sed do eiusmod tempor incididunt. </a:t>
            </a:r>
          </a:p>
        </p:txBody>
      </p:sp>
      <p:sp>
        <p:nvSpPr>
          <p:cNvPr id="19" name="TextBox 47"/>
          <p:cNvSpPr txBox="1">
            <a:spLocks noChangeArrowheads="1"/>
          </p:cNvSpPr>
          <p:nvPr userDrawn="1"/>
        </p:nvSpPr>
        <p:spPr bwMode="auto">
          <a:xfrm>
            <a:off x="6973637" y="4827587"/>
            <a:ext cx="4052887" cy="5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00">
                <a:latin typeface="+mj-lt"/>
                <a:cs typeface="Open Sans" panose="020B0606030504020204" pitchFamily="34" charset="0"/>
              </a:rPr>
              <a:t>Lorem ipsum dolor sit amet, consectetur adipiscing elit, sed do eiusmod tempor incididunt. 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351125" y="219126"/>
            <a:ext cx="5488197" cy="703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5"/>
          </p:nvPr>
        </p:nvSpPr>
        <p:spPr>
          <a:xfrm>
            <a:off x="8736027" y="6356351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490690" y="6356351"/>
            <a:ext cx="348633" cy="365125"/>
          </a:xfrm>
        </p:spPr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35757" y="1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  <p:sp>
        <p:nvSpPr>
          <p:cNvPr id="7" name="Picture Placeholder 1"/>
          <p:cNvSpPr>
            <a:spLocks noGrp="1" noTextEdit="1"/>
          </p:cNvSpPr>
          <p:nvPr>
            <p:ph type="pic" sz="quarter" idx="4294967295"/>
          </p:nvPr>
        </p:nvSpPr>
        <p:spPr bwMode="auto">
          <a:xfrm>
            <a:off x="-9874" y="1588"/>
            <a:ext cx="6094412" cy="6856412"/>
          </a:xfrm>
          <a:custGeom>
            <a:avLst/>
            <a:gdLst>
              <a:gd name="T0" fmla="*/ 0 w 6094758"/>
              <a:gd name="T1" fmla="*/ 0 h 6856008"/>
              <a:gd name="T2" fmla="*/ 6091990 w 6094758"/>
              <a:gd name="T3" fmla="*/ 0 h 6856008"/>
              <a:gd name="T4" fmla="*/ 6091990 w 6094758"/>
              <a:gd name="T5" fmla="*/ 6859240 h 6856008"/>
              <a:gd name="T6" fmla="*/ 0 w 6094758"/>
              <a:gd name="T7" fmla="*/ 6859240 h 6856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4758" h="6856008">
                <a:moveTo>
                  <a:pt x="0" y="0"/>
                </a:moveTo>
                <a:lnTo>
                  <a:pt x="6094758" y="0"/>
                </a:lnTo>
                <a:lnTo>
                  <a:pt x="6094758" y="6856008"/>
                </a:lnTo>
                <a:lnTo>
                  <a:pt x="0" y="6856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04632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7670801" y="1"/>
            <a:ext cx="4518025" cy="6848475"/>
          </a:xfrm>
          <a:custGeom>
            <a:avLst/>
            <a:gdLst>
              <a:gd name="T0" fmla="*/ 0 w 6091237"/>
              <a:gd name="T1" fmla="*/ 0 h 3424238"/>
              <a:gd name="T2" fmla="*/ 4067174 w 6091237"/>
              <a:gd name="T3" fmla="*/ 0 h 3424238"/>
              <a:gd name="T4" fmla="*/ 4067174 w 6091237"/>
              <a:gd name="T5" fmla="*/ 3413761 h 3424238"/>
              <a:gd name="T6" fmla="*/ 0 w 6091237"/>
              <a:gd name="T7" fmla="*/ 3413761 h 34242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1237" h="3424238">
                <a:moveTo>
                  <a:pt x="0" y="0"/>
                </a:moveTo>
                <a:lnTo>
                  <a:pt x="6091237" y="0"/>
                </a:lnTo>
                <a:lnTo>
                  <a:pt x="6091237" y="3424238"/>
                </a:lnTo>
                <a:lnTo>
                  <a:pt x="0" y="34242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grpSp>
        <p:nvGrpSpPr>
          <p:cNvPr id="23" name="Group 22"/>
          <p:cNvGrpSpPr/>
          <p:nvPr userDrawn="1"/>
        </p:nvGrpSpPr>
        <p:grpSpPr>
          <a:xfrm>
            <a:off x="717551" y="1249924"/>
            <a:ext cx="6064251" cy="2170459"/>
            <a:chOff x="717550" y="1049338"/>
            <a:chExt cx="6064250" cy="2170459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835150" y="1049338"/>
              <a:ext cx="744538" cy="744537"/>
            </a:xfrm>
            <a:custGeom>
              <a:avLst/>
              <a:gdLst>
                <a:gd name="T0" fmla="*/ 2147483646 w 174"/>
                <a:gd name="T1" fmla="*/ 2147483646 h 174"/>
                <a:gd name="T2" fmla="*/ 2147483646 w 174"/>
                <a:gd name="T3" fmla="*/ 2147483646 h 174"/>
                <a:gd name="T4" fmla="*/ 2147483646 w 174"/>
                <a:gd name="T5" fmla="*/ 2147483646 h 174"/>
                <a:gd name="T6" fmla="*/ 2147483646 w 174"/>
                <a:gd name="T7" fmla="*/ 2147483646 h 174"/>
                <a:gd name="T8" fmla="*/ 2147483646 w 174"/>
                <a:gd name="T9" fmla="*/ 2147483646 h 174"/>
                <a:gd name="T10" fmla="*/ 0 w 174"/>
                <a:gd name="T11" fmla="*/ 2147483646 h 174"/>
                <a:gd name="T12" fmla="*/ 2147483646 w 174"/>
                <a:gd name="T13" fmla="*/ 2147483646 h 174"/>
                <a:gd name="T14" fmla="*/ 2147483646 w 174"/>
                <a:gd name="T15" fmla="*/ 2147483646 h 174"/>
                <a:gd name="T16" fmla="*/ 2147483646 w 174"/>
                <a:gd name="T17" fmla="*/ 2147483646 h 174"/>
                <a:gd name="T18" fmla="*/ 2147483646 w 174"/>
                <a:gd name="T19" fmla="*/ 2147483646 h 174"/>
                <a:gd name="T20" fmla="*/ 2147483646 w 174"/>
                <a:gd name="T21" fmla="*/ 0 h 174"/>
                <a:gd name="T22" fmla="*/ 2147483646 w 174"/>
                <a:gd name="T23" fmla="*/ 2147483646 h 174"/>
                <a:gd name="T24" fmla="*/ 2147483646 w 174"/>
                <a:gd name="T25" fmla="*/ 2147483646 h 174"/>
                <a:gd name="T26" fmla="*/ 2147483646 w 174"/>
                <a:gd name="T27" fmla="*/ 2147483646 h 174"/>
                <a:gd name="T28" fmla="*/ 2147483646 w 174"/>
                <a:gd name="T29" fmla="*/ 2147483646 h 174"/>
                <a:gd name="T30" fmla="*/ 2147483646 w 174"/>
                <a:gd name="T31" fmla="*/ 2147483646 h 174"/>
                <a:gd name="T32" fmla="*/ 2147483646 w 174"/>
                <a:gd name="T33" fmla="*/ 2147483646 h 174"/>
                <a:gd name="T34" fmla="*/ 2147483646 w 174"/>
                <a:gd name="T35" fmla="*/ 2147483646 h 174"/>
                <a:gd name="T36" fmla="*/ 2147483646 w 174"/>
                <a:gd name="T37" fmla="*/ 2147483646 h 174"/>
                <a:gd name="T38" fmla="*/ 2147483646 w 174"/>
                <a:gd name="T39" fmla="*/ 2147483646 h 174"/>
                <a:gd name="T40" fmla="*/ 2147483646 w 174"/>
                <a:gd name="T41" fmla="*/ 2147483646 h 174"/>
                <a:gd name="T42" fmla="*/ 2147483646 w 174"/>
                <a:gd name="T43" fmla="*/ 2147483646 h 174"/>
                <a:gd name="T44" fmla="*/ 2147483646 w 174"/>
                <a:gd name="T45" fmla="*/ 2147483646 h 174"/>
                <a:gd name="T46" fmla="*/ 2147483646 w 174"/>
                <a:gd name="T47" fmla="*/ 2147483646 h 174"/>
                <a:gd name="T48" fmla="*/ 2147483646 w 174"/>
                <a:gd name="T49" fmla="*/ 2147483646 h 174"/>
                <a:gd name="T50" fmla="*/ 2147483646 w 174"/>
                <a:gd name="T51" fmla="*/ 2147483646 h 174"/>
                <a:gd name="T52" fmla="*/ 2147483646 w 174"/>
                <a:gd name="T53" fmla="*/ 2147483646 h 174"/>
                <a:gd name="T54" fmla="*/ 2147483646 w 174"/>
                <a:gd name="T55" fmla="*/ 2147483646 h 174"/>
                <a:gd name="T56" fmla="*/ 2147483646 w 174"/>
                <a:gd name="T57" fmla="*/ 2147483646 h 174"/>
                <a:gd name="T58" fmla="*/ 2147483646 w 174"/>
                <a:gd name="T59" fmla="*/ 2147483646 h 174"/>
                <a:gd name="T60" fmla="*/ 2147483646 w 174"/>
                <a:gd name="T61" fmla="*/ 2147483646 h 174"/>
                <a:gd name="T62" fmla="*/ 2147483646 w 174"/>
                <a:gd name="T63" fmla="*/ 2147483646 h 174"/>
                <a:gd name="T64" fmla="*/ 2147483646 w 174"/>
                <a:gd name="T65" fmla="*/ 2147483646 h 174"/>
                <a:gd name="T66" fmla="*/ 2147483646 w 174"/>
                <a:gd name="T67" fmla="*/ 2147483646 h 174"/>
                <a:gd name="T68" fmla="*/ 2147483646 w 174"/>
                <a:gd name="T69" fmla="*/ 2147483646 h 174"/>
                <a:gd name="T70" fmla="*/ 2147483646 w 174"/>
                <a:gd name="T71" fmla="*/ 2147483646 h 174"/>
                <a:gd name="T72" fmla="*/ 2147483646 w 174"/>
                <a:gd name="T73" fmla="*/ 2147483646 h 174"/>
                <a:gd name="T74" fmla="*/ 2147483646 w 174"/>
                <a:gd name="T75" fmla="*/ 2147483646 h 174"/>
                <a:gd name="T76" fmla="*/ 2147483646 w 174"/>
                <a:gd name="T77" fmla="*/ 2147483646 h 174"/>
                <a:gd name="T78" fmla="*/ 2147483646 w 174"/>
                <a:gd name="T79" fmla="*/ 2147483646 h 174"/>
                <a:gd name="T80" fmla="*/ 2147483646 w 174"/>
                <a:gd name="T81" fmla="*/ 2147483646 h 174"/>
                <a:gd name="T82" fmla="*/ 2147483646 w 174"/>
                <a:gd name="T83" fmla="*/ 2147483646 h 174"/>
                <a:gd name="T84" fmla="*/ 2147483646 w 174"/>
                <a:gd name="T85" fmla="*/ 2147483646 h 174"/>
                <a:gd name="T86" fmla="*/ 2147483646 w 174"/>
                <a:gd name="T87" fmla="*/ 2147483646 h 174"/>
                <a:gd name="T88" fmla="*/ 2147483646 w 174"/>
                <a:gd name="T89" fmla="*/ 2147483646 h 174"/>
                <a:gd name="T90" fmla="*/ 2147483646 w 174"/>
                <a:gd name="T91" fmla="*/ 2147483646 h 174"/>
                <a:gd name="T92" fmla="*/ 2147483646 w 174"/>
                <a:gd name="T93" fmla="*/ 2147483646 h 174"/>
                <a:gd name="T94" fmla="*/ 2147483646 w 174"/>
                <a:gd name="T95" fmla="*/ 2147483646 h 174"/>
                <a:gd name="T96" fmla="*/ 2147483646 w 174"/>
                <a:gd name="T97" fmla="*/ 2147483646 h 174"/>
                <a:gd name="T98" fmla="*/ 2147483646 w 174"/>
                <a:gd name="T99" fmla="*/ 2147483646 h 1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4" h="174">
                  <a:moveTo>
                    <a:pt x="95" y="174"/>
                  </a:move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2" y="171"/>
                    <a:pt x="71" y="168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8" y="150"/>
                    <a:pt x="68" y="149"/>
                    <a:pt x="67" y="149"/>
                  </a:cubicBezTo>
                  <a:cubicBezTo>
                    <a:pt x="64" y="148"/>
                    <a:pt x="60" y="147"/>
                    <a:pt x="57" y="145"/>
                  </a:cubicBezTo>
                  <a:cubicBezTo>
                    <a:pt x="56" y="145"/>
                    <a:pt x="56" y="145"/>
                    <a:pt x="55" y="145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38" y="157"/>
                    <a:pt x="34" y="157"/>
                    <a:pt x="31" y="154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7" y="140"/>
                    <a:pt x="17" y="136"/>
                    <a:pt x="19" y="13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7" y="114"/>
                    <a:pt x="26" y="110"/>
                    <a:pt x="25" y="107"/>
                  </a:cubicBezTo>
                  <a:cubicBezTo>
                    <a:pt x="25" y="106"/>
                    <a:pt x="24" y="106"/>
                    <a:pt x="23" y="106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3" y="102"/>
                    <a:pt x="0" y="99"/>
                    <a:pt x="0" y="9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5"/>
                    <a:pt x="3" y="72"/>
                    <a:pt x="6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4" y="68"/>
                    <a:pt x="25" y="68"/>
                    <a:pt x="25" y="67"/>
                  </a:cubicBezTo>
                  <a:cubicBezTo>
                    <a:pt x="26" y="64"/>
                    <a:pt x="27" y="60"/>
                    <a:pt x="29" y="57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7" y="38"/>
                    <a:pt x="17" y="34"/>
                    <a:pt x="19" y="3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7"/>
                    <a:pt x="38" y="17"/>
                    <a:pt x="41" y="1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60" y="27"/>
                    <a:pt x="64" y="26"/>
                    <a:pt x="67" y="25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3"/>
                    <a:pt x="75" y="0"/>
                    <a:pt x="7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3"/>
                    <a:pt x="103" y="6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4"/>
                    <a:pt x="106" y="25"/>
                    <a:pt x="107" y="25"/>
                  </a:cubicBezTo>
                  <a:cubicBezTo>
                    <a:pt x="110" y="26"/>
                    <a:pt x="114" y="27"/>
                    <a:pt x="117" y="29"/>
                  </a:cubicBezTo>
                  <a:cubicBezTo>
                    <a:pt x="117" y="29"/>
                    <a:pt x="118" y="29"/>
                    <a:pt x="119" y="2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6" y="17"/>
                    <a:pt x="140" y="17"/>
                    <a:pt x="142" y="20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7" y="34"/>
                    <a:pt x="157" y="38"/>
                    <a:pt x="155" y="41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5" y="56"/>
                    <a:pt x="145" y="56"/>
                    <a:pt x="145" y="57"/>
                  </a:cubicBezTo>
                  <a:cubicBezTo>
                    <a:pt x="146" y="60"/>
                    <a:pt x="148" y="64"/>
                    <a:pt x="149" y="67"/>
                  </a:cubicBezTo>
                  <a:cubicBezTo>
                    <a:pt x="149" y="68"/>
                    <a:pt x="150" y="68"/>
                    <a:pt x="150" y="68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1" y="72"/>
                    <a:pt x="174" y="75"/>
                    <a:pt x="174" y="78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4" y="99"/>
                    <a:pt x="171" y="102"/>
                    <a:pt x="167" y="103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49" y="106"/>
                    <a:pt x="149" y="107"/>
                  </a:cubicBezTo>
                  <a:cubicBezTo>
                    <a:pt x="148" y="110"/>
                    <a:pt x="147" y="114"/>
                    <a:pt x="145" y="117"/>
                  </a:cubicBezTo>
                  <a:cubicBezTo>
                    <a:pt x="145" y="117"/>
                    <a:pt x="145" y="118"/>
                    <a:pt x="145" y="119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7" y="136"/>
                    <a:pt x="157" y="140"/>
                    <a:pt x="154" y="142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0" y="157"/>
                    <a:pt x="136" y="157"/>
                    <a:pt x="133" y="155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8" y="145"/>
                    <a:pt x="117" y="145"/>
                    <a:pt x="117" y="145"/>
                  </a:cubicBezTo>
                  <a:cubicBezTo>
                    <a:pt x="114" y="147"/>
                    <a:pt x="110" y="148"/>
                    <a:pt x="107" y="149"/>
                  </a:cubicBezTo>
                  <a:cubicBezTo>
                    <a:pt x="106" y="149"/>
                    <a:pt x="106" y="150"/>
                    <a:pt x="105" y="150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2" y="171"/>
                    <a:pt x="99" y="174"/>
                    <a:pt x="95" y="174"/>
                  </a:cubicBezTo>
                  <a:close/>
                  <a:moveTo>
                    <a:pt x="79" y="166"/>
                  </a:moveTo>
                  <a:cubicBezTo>
                    <a:pt x="95" y="166"/>
                    <a:pt x="95" y="166"/>
                    <a:pt x="95" y="166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6"/>
                    <a:pt x="101" y="143"/>
                    <a:pt x="104" y="141"/>
                  </a:cubicBezTo>
                  <a:cubicBezTo>
                    <a:pt x="107" y="140"/>
                    <a:pt x="110" y="139"/>
                    <a:pt x="113" y="138"/>
                  </a:cubicBezTo>
                  <a:cubicBezTo>
                    <a:pt x="116" y="136"/>
                    <a:pt x="120" y="136"/>
                    <a:pt x="123" y="13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36" y="120"/>
                    <a:pt x="136" y="116"/>
                    <a:pt x="138" y="113"/>
                  </a:cubicBezTo>
                  <a:cubicBezTo>
                    <a:pt x="139" y="110"/>
                    <a:pt x="140" y="107"/>
                    <a:pt x="141" y="104"/>
                  </a:cubicBezTo>
                  <a:cubicBezTo>
                    <a:pt x="143" y="101"/>
                    <a:pt x="146" y="98"/>
                    <a:pt x="149" y="98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6" y="76"/>
                    <a:pt x="143" y="73"/>
                    <a:pt x="141" y="69"/>
                  </a:cubicBezTo>
                  <a:cubicBezTo>
                    <a:pt x="140" y="66"/>
                    <a:pt x="139" y="64"/>
                    <a:pt x="138" y="61"/>
                  </a:cubicBezTo>
                  <a:cubicBezTo>
                    <a:pt x="136" y="57"/>
                    <a:pt x="136" y="53"/>
                    <a:pt x="139" y="50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0" y="38"/>
                    <a:pt x="116" y="38"/>
                    <a:pt x="113" y="36"/>
                  </a:cubicBezTo>
                  <a:cubicBezTo>
                    <a:pt x="110" y="35"/>
                    <a:pt x="107" y="33"/>
                    <a:pt x="104" y="32"/>
                  </a:cubicBezTo>
                  <a:cubicBezTo>
                    <a:pt x="101" y="31"/>
                    <a:pt x="98" y="28"/>
                    <a:pt x="98" y="25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8"/>
                    <a:pt x="73" y="31"/>
                    <a:pt x="69" y="32"/>
                  </a:cubicBezTo>
                  <a:cubicBezTo>
                    <a:pt x="66" y="33"/>
                    <a:pt x="64" y="35"/>
                    <a:pt x="61" y="36"/>
                  </a:cubicBezTo>
                  <a:cubicBezTo>
                    <a:pt x="57" y="38"/>
                    <a:pt x="53" y="37"/>
                    <a:pt x="50" y="3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3"/>
                    <a:pt x="38" y="57"/>
                    <a:pt x="36" y="61"/>
                  </a:cubicBezTo>
                  <a:cubicBezTo>
                    <a:pt x="35" y="64"/>
                    <a:pt x="33" y="66"/>
                    <a:pt x="32" y="69"/>
                  </a:cubicBezTo>
                  <a:cubicBezTo>
                    <a:pt x="31" y="73"/>
                    <a:pt x="28" y="76"/>
                    <a:pt x="25" y="76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8" y="98"/>
                    <a:pt x="31" y="101"/>
                    <a:pt x="32" y="104"/>
                  </a:cubicBezTo>
                  <a:cubicBezTo>
                    <a:pt x="33" y="107"/>
                    <a:pt x="35" y="110"/>
                    <a:pt x="36" y="113"/>
                  </a:cubicBezTo>
                  <a:cubicBezTo>
                    <a:pt x="38" y="116"/>
                    <a:pt x="37" y="120"/>
                    <a:pt x="35" y="1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3" y="136"/>
                    <a:pt x="57" y="136"/>
                    <a:pt x="61" y="138"/>
                  </a:cubicBezTo>
                  <a:cubicBezTo>
                    <a:pt x="64" y="139"/>
                    <a:pt x="66" y="140"/>
                    <a:pt x="69" y="141"/>
                  </a:cubicBezTo>
                  <a:cubicBezTo>
                    <a:pt x="73" y="143"/>
                    <a:pt x="76" y="146"/>
                    <a:pt x="76" y="149"/>
                  </a:cubicBezTo>
                  <a:lnTo>
                    <a:pt x="79" y="166"/>
                  </a:lnTo>
                  <a:close/>
                  <a:moveTo>
                    <a:pt x="25" y="137"/>
                  </a:move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lose/>
                  <a:moveTo>
                    <a:pt x="149" y="137"/>
                  </a:moveTo>
                  <a:cubicBezTo>
                    <a:pt x="149" y="137"/>
                    <a:pt x="149" y="137"/>
                    <a:pt x="149" y="137"/>
                  </a:cubicBezTo>
                  <a:close/>
                  <a:moveTo>
                    <a:pt x="166" y="95"/>
                  </a:moveTo>
                  <a:cubicBezTo>
                    <a:pt x="166" y="95"/>
                    <a:pt x="166" y="95"/>
                    <a:pt x="166" y="95"/>
                  </a:cubicBezTo>
                  <a:close/>
                  <a:moveTo>
                    <a:pt x="8" y="95"/>
                  </a:move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lose/>
                  <a:moveTo>
                    <a:pt x="166" y="95"/>
                  </a:moveTo>
                  <a:cubicBezTo>
                    <a:pt x="166" y="95"/>
                    <a:pt x="166" y="95"/>
                    <a:pt x="166" y="95"/>
                  </a:cubicBezTo>
                  <a:close/>
                  <a:moveTo>
                    <a:pt x="7" y="95"/>
                  </a:move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lose/>
                  <a:moveTo>
                    <a:pt x="137" y="25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lose/>
                  <a:moveTo>
                    <a:pt x="137" y="25"/>
                  </a:moveTo>
                  <a:cubicBezTo>
                    <a:pt x="137" y="25"/>
                    <a:pt x="137" y="25"/>
                    <a:pt x="137" y="25"/>
                  </a:cubicBezTo>
                  <a:close/>
                  <a:moveTo>
                    <a:pt x="87" y="122"/>
                  </a:moveTo>
                  <a:cubicBezTo>
                    <a:pt x="78" y="122"/>
                    <a:pt x="69" y="118"/>
                    <a:pt x="62" y="111"/>
                  </a:cubicBezTo>
                  <a:cubicBezTo>
                    <a:pt x="54" y="103"/>
                    <a:pt x="51" y="91"/>
                    <a:pt x="53" y="79"/>
                  </a:cubicBezTo>
                  <a:cubicBezTo>
                    <a:pt x="56" y="66"/>
                    <a:pt x="66" y="56"/>
                    <a:pt x="79" y="53"/>
                  </a:cubicBezTo>
                  <a:cubicBezTo>
                    <a:pt x="91" y="51"/>
                    <a:pt x="103" y="54"/>
                    <a:pt x="111" y="63"/>
                  </a:cubicBezTo>
                  <a:cubicBezTo>
                    <a:pt x="120" y="71"/>
                    <a:pt x="123" y="83"/>
                    <a:pt x="121" y="95"/>
                  </a:cubicBezTo>
                  <a:cubicBezTo>
                    <a:pt x="118" y="108"/>
                    <a:pt x="108" y="118"/>
                    <a:pt x="95" y="121"/>
                  </a:cubicBezTo>
                  <a:cubicBezTo>
                    <a:pt x="92" y="121"/>
                    <a:pt x="90" y="122"/>
                    <a:pt x="87" y="122"/>
                  </a:cubicBezTo>
                  <a:close/>
                  <a:moveTo>
                    <a:pt x="87" y="60"/>
                  </a:moveTo>
                  <a:cubicBezTo>
                    <a:pt x="85" y="60"/>
                    <a:pt x="83" y="61"/>
                    <a:pt x="81" y="61"/>
                  </a:cubicBezTo>
                  <a:cubicBezTo>
                    <a:pt x="71" y="63"/>
                    <a:pt x="63" y="71"/>
                    <a:pt x="61" y="81"/>
                  </a:cubicBezTo>
                  <a:cubicBezTo>
                    <a:pt x="59" y="90"/>
                    <a:pt x="62" y="99"/>
                    <a:pt x="68" y="106"/>
                  </a:cubicBezTo>
                  <a:cubicBezTo>
                    <a:pt x="75" y="112"/>
                    <a:pt x="84" y="115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103" y="111"/>
                    <a:pt x="111" y="103"/>
                    <a:pt x="113" y="93"/>
                  </a:cubicBezTo>
                  <a:cubicBezTo>
                    <a:pt x="115" y="84"/>
                    <a:pt x="112" y="75"/>
                    <a:pt x="106" y="68"/>
                  </a:cubicBezTo>
                  <a:cubicBezTo>
                    <a:pt x="101" y="63"/>
                    <a:pt x="94" y="60"/>
                    <a:pt x="87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1">
                <a:latin typeface="+mj-lt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4908550" y="1071563"/>
              <a:ext cx="777875" cy="676275"/>
            </a:xfrm>
            <a:custGeom>
              <a:avLst/>
              <a:gdLst>
                <a:gd name="T0" fmla="*/ 2147483646 w 182"/>
                <a:gd name="T1" fmla="*/ 2147483646 h 158"/>
                <a:gd name="T2" fmla="*/ 0 w 182"/>
                <a:gd name="T3" fmla="*/ 2147483646 h 158"/>
                <a:gd name="T4" fmla="*/ 2147483646 w 182"/>
                <a:gd name="T5" fmla="*/ 2147483646 h 158"/>
                <a:gd name="T6" fmla="*/ 2147483646 w 182"/>
                <a:gd name="T7" fmla="*/ 2147483646 h 158"/>
                <a:gd name="T8" fmla="*/ 2147483646 w 182"/>
                <a:gd name="T9" fmla="*/ 2147483646 h 158"/>
                <a:gd name="T10" fmla="*/ 2147483646 w 182"/>
                <a:gd name="T11" fmla="*/ 2147483646 h 158"/>
                <a:gd name="T12" fmla="*/ 2147483646 w 182"/>
                <a:gd name="T13" fmla="*/ 2147483646 h 158"/>
                <a:gd name="T14" fmla="*/ 2147483646 w 182"/>
                <a:gd name="T15" fmla="*/ 2147483646 h 158"/>
                <a:gd name="T16" fmla="*/ 2147483646 w 182"/>
                <a:gd name="T17" fmla="*/ 2147483646 h 158"/>
                <a:gd name="T18" fmla="*/ 2147483646 w 182"/>
                <a:gd name="T19" fmla="*/ 2147483646 h 158"/>
                <a:gd name="T20" fmla="*/ 2147483646 w 182"/>
                <a:gd name="T21" fmla="*/ 2147483646 h 158"/>
                <a:gd name="T22" fmla="*/ 2147483646 w 182"/>
                <a:gd name="T23" fmla="*/ 2147483646 h 158"/>
                <a:gd name="T24" fmla="*/ 2147483646 w 182"/>
                <a:gd name="T25" fmla="*/ 2147483646 h 158"/>
                <a:gd name="T26" fmla="*/ 2147483646 w 182"/>
                <a:gd name="T27" fmla="*/ 2147483646 h 158"/>
                <a:gd name="T28" fmla="*/ 2147483646 w 182"/>
                <a:gd name="T29" fmla="*/ 2147483646 h 158"/>
                <a:gd name="T30" fmla="*/ 2147483646 w 182"/>
                <a:gd name="T31" fmla="*/ 2147483646 h 158"/>
                <a:gd name="T32" fmla="*/ 2147483646 w 182"/>
                <a:gd name="T33" fmla="*/ 2147483646 h 158"/>
                <a:gd name="T34" fmla="*/ 2147483646 w 182"/>
                <a:gd name="T35" fmla="*/ 2147483646 h 158"/>
                <a:gd name="T36" fmla="*/ 2147483646 w 182"/>
                <a:gd name="T37" fmla="*/ 2147483646 h 158"/>
                <a:gd name="T38" fmla="*/ 2147483646 w 182"/>
                <a:gd name="T39" fmla="*/ 2147483646 h 158"/>
                <a:gd name="T40" fmla="*/ 2147483646 w 182"/>
                <a:gd name="T41" fmla="*/ 2147483646 h 158"/>
                <a:gd name="T42" fmla="*/ 2147483646 w 182"/>
                <a:gd name="T43" fmla="*/ 2147483646 h 158"/>
                <a:gd name="T44" fmla="*/ 2147483646 w 182"/>
                <a:gd name="T45" fmla="*/ 2147483646 h 158"/>
                <a:gd name="T46" fmla="*/ 2147483646 w 182"/>
                <a:gd name="T47" fmla="*/ 2147483646 h 158"/>
                <a:gd name="T48" fmla="*/ 0 w 182"/>
                <a:gd name="T49" fmla="*/ 2147483646 h 158"/>
                <a:gd name="T50" fmla="*/ 2147483646 w 182"/>
                <a:gd name="T51" fmla="*/ 2147483646 h 158"/>
                <a:gd name="T52" fmla="*/ 2147483646 w 182"/>
                <a:gd name="T53" fmla="*/ 2147483646 h 158"/>
                <a:gd name="T54" fmla="*/ 2147483646 w 182"/>
                <a:gd name="T55" fmla="*/ 2147483646 h 158"/>
                <a:gd name="T56" fmla="*/ 2147483646 w 182"/>
                <a:gd name="T57" fmla="*/ 2147483646 h 158"/>
                <a:gd name="T58" fmla="*/ 2147483646 w 182"/>
                <a:gd name="T59" fmla="*/ 2147483646 h 158"/>
                <a:gd name="T60" fmla="*/ 2147483646 w 182"/>
                <a:gd name="T61" fmla="*/ 2147483646 h 158"/>
                <a:gd name="T62" fmla="*/ 2147483646 w 182"/>
                <a:gd name="T63" fmla="*/ 2147483646 h 158"/>
                <a:gd name="T64" fmla="*/ 2147483646 w 182"/>
                <a:gd name="T65" fmla="*/ 0 h 158"/>
                <a:gd name="T66" fmla="*/ 2147483646 w 182"/>
                <a:gd name="T67" fmla="*/ 2147483646 h 1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" h="158">
                  <a:moveTo>
                    <a:pt x="161" y="158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10" y="158"/>
                    <a:pt x="0" y="149"/>
                    <a:pt x="0" y="13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0"/>
                    <a:pt x="2" y="99"/>
                    <a:pt x="4" y="99"/>
                  </a:cubicBezTo>
                  <a:cubicBezTo>
                    <a:pt x="7" y="99"/>
                    <a:pt x="8" y="100"/>
                    <a:pt x="8" y="102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44"/>
                    <a:pt x="14" y="150"/>
                    <a:pt x="21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8" y="150"/>
                    <a:pt x="174" y="144"/>
                    <a:pt x="174" y="137"/>
                  </a:cubicBezTo>
                  <a:cubicBezTo>
                    <a:pt x="174" y="103"/>
                    <a:pt x="174" y="103"/>
                    <a:pt x="174" y="103"/>
                  </a:cubicBezTo>
                  <a:cubicBezTo>
                    <a:pt x="174" y="101"/>
                    <a:pt x="176" y="99"/>
                    <a:pt x="178" y="99"/>
                  </a:cubicBezTo>
                  <a:cubicBezTo>
                    <a:pt x="180" y="99"/>
                    <a:pt x="182" y="101"/>
                    <a:pt x="182" y="103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49"/>
                    <a:pt x="173" y="158"/>
                    <a:pt x="161" y="158"/>
                  </a:cubicBezTo>
                  <a:close/>
                  <a:moveTo>
                    <a:pt x="99" y="113"/>
                  </a:moveTo>
                  <a:cubicBezTo>
                    <a:pt x="84" y="113"/>
                    <a:pt x="84" y="113"/>
                    <a:pt x="84" y="113"/>
                  </a:cubicBezTo>
                  <a:cubicBezTo>
                    <a:pt x="78" y="113"/>
                    <a:pt x="74" y="108"/>
                    <a:pt x="74" y="102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78"/>
                    <a:pt x="78" y="73"/>
                    <a:pt x="84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4" y="73"/>
                    <a:pt x="109" y="78"/>
                    <a:pt x="109" y="85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8"/>
                    <a:pt x="104" y="113"/>
                    <a:pt x="99" y="113"/>
                  </a:cubicBezTo>
                  <a:close/>
                  <a:moveTo>
                    <a:pt x="84" y="81"/>
                  </a:moveTo>
                  <a:cubicBezTo>
                    <a:pt x="83" y="81"/>
                    <a:pt x="82" y="83"/>
                    <a:pt x="82" y="85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4"/>
                    <a:pt x="83" y="105"/>
                    <a:pt x="84" y="105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00" y="105"/>
                    <a:pt x="101" y="104"/>
                    <a:pt x="101" y="102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3"/>
                    <a:pt x="100" y="81"/>
                    <a:pt x="99" y="81"/>
                  </a:cubicBezTo>
                  <a:lnTo>
                    <a:pt x="84" y="81"/>
                  </a:lnTo>
                  <a:close/>
                  <a:moveTo>
                    <a:pt x="161" y="97"/>
                  </a:moveTo>
                  <a:cubicBezTo>
                    <a:pt x="120" y="97"/>
                    <a:pt x="120" y="97"/>
                    <a:pt x="120" y="97"/>
                  </a:cubicBezTo>
                  <a:cubicBezTo>
                    <a:pt x="118" y="97"/>
                    <a:pt x="116" y="95"/>
                    <a:pt x="116" y="93"/>
                  </a:cubicBezTo>
                  <a:cubicBezTo>
                    <a:pt x="116" y="91"/>
                    <a:pt x="118" y="89"/>
                    <a:pt x="120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8" y="89"/>
                    <a:pt x="174" y="83"/>
                    <a:pt x="174" y="7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4" y="42"/>
                    <a:pt x="168" y="36"/>
                    <a:pt x="16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4" y="36"/>
                    <a:pt x="8" y="42"/>
                    <a:pt x="8" y="49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3"/>
                    <a:pt x="14" y="89"/>
                    <a:pt x="21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5" y="89"/>
                    <a:pt x="67" y="91"/>
                    <a:pt x="67" y="93"/>
                  </a:cubicBezTo>
                  <a:cubicBezTo>
                    <a:pt x="67" y="95"/>
                    <a:pt x="65" y="97"/>
                    <a:pt x="63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0" y="97"/>
                    <a:pt x="0" y="88"/>
                    <a:pt x="0" y="7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8"/>
                    <a:pt x="10" y="28"/>
                    <a:pt x="21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73" y="28"/>
                    <a:pt x="182" y="38"/>
                    <a:pt x="182" y="49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80"/>
                    <a:pt x="182" y="81"/>
                    <a:pt x="182" y="81"/>
                  </a:cubicBezTo>
                  <a:cubicBezTo>
                    <a:pt x="179" y="90"/>
                    <a:pt x="171" y="97"/>
                    <a:pt x="161" y="97"/>
                  </a:cubicBezTo>
                  <a:close/>
                  <a:moveTo>
                    <a:pt x="121" y="21"/>
                  </a:moveTo>
                  <a:cubicBezTo>
                    <a:pt x="119" y="21"/>
                    <a:pt x="118" y="20"/>
                    <a:pt x="118" y="18"/>
                  </a:cubicBezTo>
                  <a:cubicBezTo>
                    <a:pt x="118" y="12"/>
                    <a:pt x="113" y="8"/>
                    <a:pt x="10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8"/>
                    <a:pt x="65" y="12"/>
                    <a:pt x="65" y="18"/>
                  </a:cubicBezTo>
                  <a:cubicBezTo>
                    <a:pt x="65" y="20"/>
                    <a:pt x="63" y="21"/>
                    <a:pt x="61" y="21"/>
                  </a:cubicBezTo>
                  <a:cubicBezTo>
                    <a:pt x="59" y="21"/>
                    <a:pt x="57" y="20"/>
                    <a:pt x="57" y="18"/>
                  </a:cubicBezTo>
                  <a:cubicBezTo>
                    <a:pt x="57" y="8"/>
                    <a:pt x="66" y="0"/>
                    <a:pt x="7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7" y="0"/>
                    <a:pt x="125" y="8"/>
                    <a:pt x="125" y="18"/>
                  </a:cubicBezTo>
                  <a:cubicBezTo>
                    <a:pt x="125" y="20"/>
                    <a:pt x="124" y="21"/>
                    <a:pt x="121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1">
                <a:latin typeface="+mj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1165225" y="20494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 sz="1801">
                <a:latin typeface="+mj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4238625" y="20494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 sz="1801">
                <a:latin typeface="+mj-lt"/>
              </a:endParaRPr>
            </a:p>
          </p:txBody>
        </p:sp>
        <p:sp>
          <p:nvSpPr>
            <p:cNvPr id="14" name="TextBox 47"/>
            <p:cNvSpPr txBox="1">
              <a:spLocks noChangeArrowheads="1"/>
            </p:cNvSpPr>
            <p:nvPr userDrawn="1"/>
          </p:nvSpPr>
          <p:spPr bwMode="auto">
            <a:xfrm>
              <a:off x="717550" y="2527300"/>
              <a:ext cx="2967038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Lorem ipsum dolor sit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amet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consectetur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adipiscing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elit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sed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do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eiusmod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tempor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incididunt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15" name="TextBox 47"/>
            <p:cNvSpPr txBox="1">
              <a:spLocks noChangeArrowheads="1"/>
            </p:cNvSpPr>
            <p:nvPr userDrawn="1"/>
          </p:nvSpPr>
          <p:spPr bwMode="auto">
            <a:xfrm>
              <a:off x="3813175" y="2527300"/>
              <a:ext cx="2968625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Lorem ipsum dolor sit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amet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consectetur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adipiscing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elit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sed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do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eiusmod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tempor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incididunt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. 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17550" y="3636126"/>
            <a:ext cx="6064250" cy="2235547"/>
            <a:chOff x="717550" y="3830638"/>
            <a:chExt cx="6064249" cy="2235547"/>
          </a:xfrm>
        </p:grpSpPr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766888" y="4040188"/>
              <a:ext cx="868362" cy="542925"/>
            </a:xfrm>
            <a:custGeom>
              <a:avLst/>
              <a:gdLst>
                <a:gd name="T0" fmla="*/ 2147483646 w 203"/>
                <a:gd name="T1" fmla="*/ 2147483646 h 127"/>
                <a:gd name="T2" fmla="*/ 2147483646 w 203"/>
                <a:gd name="T3" fmla="*/ 2147483646 h 127"/>
                <a:gd name="T4" fmla="*/ 0 w 203"/>
                <a:gd name="T5" fmla="*/ 2147483646 h 127"/>
                <a:gd name="T6" fmla="*/ 0 w 203"/>
                <a:gd name="T7" fmla="*/ 2147483646 h 127"/>
                <a:gd name="T8" fmla="*/ 2147483646 w 203"/>
                <a:gd name="T9" fmla="*/ 0 h 127"/>
                <a:gd name="T10" fmla="*/ 2147483646 w 203"/>
                <a:gd name="T11" fmla="*/ 0 h 127"/>
                <a:gd name="T12" fmla="*/ 2147483646 w 203"/>
                <a:gd name="T13" fmla="*/ 2147483646 h 127"/>
                <a:gd name="T14" fmla="*/ 2147483646 w 203"/>
                <a:gd name="T15" fmla="*/ 2147483646 h 127"/>
                <a:gd name="T16" fmla="*/ 2147483646 w 203"/>
                <a:gd name="T17" fmla="*/ 2147483646 h 127"/>
                <a:gd name="T18" fmla="*/ 2147483646 w 203"/>
                <a:gd name="T19" fmla="*/ 2147483646 h 127"/>
                <a:gd name="T20" fmla="*/ 2147483646 w 203"/>
                <a:gd name="T21" fmla="*/ 2147483646 h 127"/>
                <a:gd name="T22" fmla="*/ 2147483646 w 203"/>
                <a:gd name="T23" fmla="*/ 2147483646 h 127"/>
                <a:gd name="T24" fmla="*/ 2147483646 w 203"/>
                <a:gd name="T25" fmla="*/ 2147483646 h 127"/>
                <a:gd name="T26" fmla="*/ 2147483646 w 203"/>
                <a:gd name="T27" fmla="*/ 2147483646 h 127"/>
                <a:gd name="T28" fmla="*/ 2147483646 w 203"/>
                <a:gd name="T29" fmla="*/ 2147483646 h 127"/>
                <a:gd name="T30" fmla="*/ 2147483646 w 203"/>
                <a:gd name="T31" fmla="*/ 2147483646 h 127"/>
                <a:gd name="T32" fmla="*/ 2147483646 w 203"/>
                <a:gd name="T33" fmla="*/ 2147483646 h 127"/>
                <a:gd name="T34" fmla="*/ 2147483646 w 203"/>
                <a:gd name="T35" fmla="*/ 2147483646 h 127"/>
                <a:gd name="T36" fmla="*/ 2147483646 w 203"/>
                <a:gd name="T37" fmla="*/ 2147483646 h 127"/>
                <a:gd name="T38" fmla="*/ 2147483646 w 203"/>
                <a:gd name="T39" fmla="*/ 2147483646 h 127"/>
                <a:gd name="T40" fmla="*/ 2147483646 w 203"/>
                <a:gd name="T41" fmla="*/ 2147483646 h 127"/>
                <a:gd name="T42" fmla="*/ 2147483646 w 203"/>
                <a:gd name="T43" fmla="*/ 2147483646 h 127"/>
                <a:gd name="T44" fmla="*/ 2147483646 w 203"/>
                <a:gd name="T45" fmla="*/ 2147483646 h 127"/>
                <a:gd name="T46" fmla="*/ 2147483646 w 203"/>
                <a:gd name="T47" fmla="*/ 2147483646 h 127"/>
                <a:gd name="T48" fmla="*/ 2147483646 w 203"/>
                <a:gd name="T49" fmla="*/ 2147483646 h 127"/>
                <a:gd name="T50" fmla="*/ 2147483646 w 203"/>
                <a:gd name="T51" fmla="*/ 2147483646 h 127"/>
                <a:gd name="T52" fmla="*/ 2147483646 w 203"/>
                <a:gd name="T53" fmla="*/ 2147483646 h 127"/>
                <a:gd name="T54" fmla="*/ 2147483646 w 203"/>
                <a:gd name="T55" fmla="*/ 2147483646 h 127"/>
                <a:gd name="T56" fmla="*/ 2147483646 w 203"/>
                <a:gd name="T57" fmla="*/ 2147483646 h 127"/>
                <a:gd name="T58" fmla="*/ 2147483646 w 203"/>
                <a:gd name="T59" fmla="*/ 2147483646 h 127"/>
                <a:gd name="T60" fmla="*/ 2147483646 w 203"/>
                <a:gd name="T61" fmla="*/ 2147483646 h 127"/>
                <a:gd name="T62" fmla="*/ 2147483646 w 203"/>
                <a:gd name="T63" fmla="*/ 2147483646 h 127"/>
                <a:gd name="T64" fmla="*/ 2147483646 w 203"/>
                <a:gd name="T65" fmla="*/ 2147483646 h 127"/>
                <a:gd name="T66" fmla="*/ 2147483646 w 203"/>
                <a:gd name="T67" fmla="*/ 2147483646 h 127"/>
                <a:gd name="T68" fmla="*/ 2147483646 w 203"/>
                <a:gd name="T69" fmla="*/ 2147483646 h 127"/>
                <a:gd name="T70" fmla="*/ 2147483646 w 203"/>
                <a:gd name="T71" fmla="*/ 2147483646 h 127"/>
                <a:gd name="T72" fmla="*/ 2147483646 w 203"/>
                <a:gd name="T73" fmla="*/ 2147483646 h 127"/>
                <a:gd name="T74" fmla="*/ 2147483646 w 203"/>
                <a:gd name="T75" fmla="*/ 2147483646 h 127"/>
                <a:gd name="T76" fmla="*/ 2147483646 w 203"/>
                <a:gd name="T77" fmla="*/ 2147483646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3" h="127">
                  <a:moveTo>
                    <a:pt x="178" y="127"/>
                  </a:moveTo>
                  <a:cubicBezTo>
                    <a:pt x="25" y="127"/>
                    <a:pt x="25" y="127"/>
                    <a:pt x="25" y="127"/>
                  </a:cubicBezTo>
                  <a:cubicBezTo>
                    <a:pt x="11" y="127"/>
                    <a:pt x="0" y="116"/>
                    <a:pt x="0" y="10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2" y="0"/>
                    <a:pt x="203" y="11"/>
                    <a:pt x="203" y="25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16"/>
                    <a:pt x="192" y="127"/>
                    <a:pt x="178" y="127"/>
                  </a:cubicBezTo>
                  <a:close/>
                  <a:moveTo>
                    <a:pt x="25" y="8"/>
                  </a:moveTo>
                  <a:cubicBezTo>
                    <a:pt x="16" y="8"/>
                    <a:pt x="8" y="16"/>
                    <a:pt x="8" y="25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12"/>
                    <a:pt x="16" y="119"/>
                    <a:pt x="25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87" y="119"/>
                    <a:pt x="195" y="112"/>
                    <a:pt x="195" y="102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5" y="16"/>
                    <a:pt x="187" y="8"/>
                    <a:pt x="178" y="8"/>
                  </a:cubicBezTo>
                  <a:lnTo>
                    <a:pt x="25" y="8"/>
                  </a:lnTo>
                  <a:close/>
                  <a:moveTo>
                    <a:pt x="174" y="107"/>
                  </a:moveTo>
                  <a:cubicBezTo>
                    <a:pt x="173" y="107"/>
                    <a:pt x="172" y="107"/>
                    <a:pt x="172" y="107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2" y="89"/>
                    <a:pt x="100" y="89"/>
                    <a:pt x="99" y="87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9" y="108"/>
                    <a:pt x="26" y="108"/>
                    <a:pt x="25" y="106"/>
                  </a:cubicBezTo>
                  <a:cubicBezTo>
                    <a:pt x="24" y="104"/>
                    <a:pt x="24" y="102"/>
                    <a:pt x="26" y="100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29"/>
                    <a:pt x="24" y="26"/>
                    <a:pt x="25" y="25"/>
                  </a:cubicBezTo>
                  <a:cubicBezTo>
                    <a:pt x="26" y="23"/>
                    <a:pt x="29" y="23"/>
                    <a:pt x="31" y="24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4" y="23"/>
                    <a:pt x="176" y="23"/>
                    <a:pt x="177" y="25"/>
                  </a:cubicBezTo>
                  <a:cubicBezTo>
                    <a:pt x="179" y="26"/>
                    <a:pt x="179" y="29"/>
                    <a:pt x="177" y="30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79" y="102"/>
                    <a:pt x="179" y="104"/>
                    <a:pt x="177" y="106"/>
                  </a:cubicBezTo>
                  <a:cubicBezTo>
                    <a:pt x="177" y="107"/>
                    <a:pt x="175" y="107"/>
                    <a:pt x="174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1">
                <a:latin typeface="+mj-lt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4911725" y="3830638"/>
              <a:ext cx="774700" cy="906462"/>
            </a:xfrm>
            <a:custGeom>
              <a:avLst/>
              <a:gdLst>
                <a:gd name="T0" fmla="*/ 2147483646 w 181"/>
                <a:gd name="T1" fmla="*/ 2147483646 h 212"/>
                <a:gd name="T2" fmla="*/ 2147483646 w 181"/>
                <a:gd name="T3" fmla="*/ 2147483646 h 212"/>
                <a:gd name="T4" fmla="*/ 2147483646 w 181"/>
                <a:gd name="T5" fmla="*/ 2147483646 h 212"/>
                <a:gd name="T6" fmla="*/ 2147483646 w 181"/>
                <a:gd name="T7" fmla="*/ 2147483646 h 212"/>
                <a:gd name="T8" fmla="*/ 2147483646 w 181"/>
                <a:gd name="T9" fmla="*/ 2147483646 h 212"/>
                <a:gd name="T10" fmla="*/ 2147483646 w 181"/>
                <a:gd name="T11" fmla="*/ 2147483646 h 212"/>
                <a:gd name="T12" fmla="*/ 2147483646 w 181"/>
                <a:gd name="T13" fmla="*/ 2147483646 h 212"/>
                <a:gd name="T14" fmla="*/ 2147483646 w 181"/>
                <a:gd name="T15" fmla="*/ 2147483646 h 212"/>
                <a:gd name="T16" fmla="*/ 2147483646 w 181"/>
                <a:gd name="T17" fmla="*/ 2147483646 h 212"/>
                <a:gd name="T18" fmla="*/ 2147483646 w 181"/>
                <a:gd name="T19" fmla="*/ 2147483646 h 212"/>
                <a:gd name="T20" fmla="*/ 2147483646 w 181"/>
                <a:gd name="T21" fmla="*/ 2147483646 h 212"/>
                <a:gd name="T22" fmla="*/ 2147483646 w 181"/>
                <a:gd name="T23" fmla="*/ 2147483646 h 212"/>
                <a:gd name="T24" fmla="*/ 2147483646 w 181"/>
                <a:gd name="T25" fmla="*/ 2147483646 h 212"/>
                <a:gd name="T26" fmla="*/ 2147483646 w 181"/>
                <a:gd name="T27" fmla="*/ 2147483646 h 212"/>
                <a:gd name="T28" fmla="*/ 2147483646 w 181"/>
                <a:gd name="T29" fmla="*/ 2147483646 h 212"/>
                <a:gd name="T30" fmla="*/ 2147483646 w 181"/>
                <a:gd name="T31" fmla="*/ 2147483646 h 212"/>
                <a:gd name="T32" fmla="*/ 2147483646 w 181"/>
                <a:gd name="T33" fmla="*/ 2147483646 h 212"/>
                <a:gd name="T34" fmla="*/ 2147483646 w 181"/>
                <a:gd name="T35" fmla="*/ 2147483646 h 212"/>
                <a:gd name="T36" fmla="*/ 2147483646 w 181"/>
                <a:gd name="T37" fmla="*/ 2147483646 h 212"/>
                <a:gd name="T38" fmla="*/ 2147483646 w 181"/>
                <a:gd name="T39" fmla="*/ 2147483646 h 212"/>
                <a:gd name="T40" fmla="*/ 2147483646 w 181"/>
                <a:gd name="T41" fmla="*/ 2147483646 h 212"/>
                <a:gd name="T42" fmla="*/ 2147483646 w 181"/>
                <a:gd name="T43" fmla="*/ 2147483646 h 212"/>
                <a:gd name="T44" fmla="*/ 2147483646 w 181"/>
                <a:gd name="T45" fmla="*/ 2147483646 h 212"/>
                <a:gd name="T46" fmla="*/ 0 w 181"/>
                <a:gd name="T47" fmla="*/ 2147483646 h 212"/>
                <a:gd name="T48" fmla="*/ 2147483646 w 181"/>
                <a:gd name="T49" fmla="*/ 2147483646 h 212"/>
                <a:gd name="T50" fmla="*/ 2147483646 w 181"/>
                <a:gd name="T51" fmla="*/ 2147483646 h 212"/>
                <a:gd name="T52" fmla="*/ 2147483646 w 181"/>
                <a:gd name="T53" fmla="*/ 2147483646 h 212"/>
                <a:gd name="T54" fmla="*/ 2147483646 w 181"/>
                <a:gd name="T55" fmla="*/ 2147483646 h 212"/>
                <a:gd name="T56" fmla="*/ 2147483646 w 181"/>
                <a:gd name="T57" fmla="*/ 2147483646 h 212"/>
                <a:gd name="T58" fmla="*/ 2147483646 w 181"/>
                <a:gd name="T59" fmla="*/ 2147483646 h 212"/>
                <a:gd name="T60" fmla="*/ 2147483646 w 181"/>
                <a:gd name="T61" fmla="*/ 2147483646 h 212"/>
                <a:gd name="T62" fmla="*/ 2147483646 w 181"/>
                <a:gd name="T63" fmla="*/ 2147483646 h 212"/>
                <a:gd name="T64" fmla="*/ 2147483646 w 181"/>
                <a:gd name="T65" fmla="*/ 2147483646 h 212"/>
                <a:gd name="T66" fmla="*/ 2147483646 w 181"/>
                <a:gd name="T67" fmla="*/ 2147483646 h 212"/>
                <a:gd name="T68" fmla="*/ 2147483646 w 181"/>
                <a:gd name="T69" fmla="*/ 2147483646 h 212"/>
                <a:gd name="T70" fmla="*/ 2147483646 w 181"/>
                <a:gd name="T71" fmla="*/ 2147483646 h 212"/>
                <a:gd name="T72" fmla="*/ 2147483646 w 181"/>
                <a:gd name="T73" fmla="*/ 2147483646 h 212"/>
                <a:gd name="T74" fmla="*/ 2147483646 w 181"/>
                <a:gd name="T75" fmla="*/ 2147483646 h 212"/>
                <a:gd name="T76" fmla="*/ 2147483646 w 181"/>
                <a:gd name="T77" fmla="*/ 2147483646 h 212"/>
                <a:gd name="T78" fmla="*/ 2147483646 w 181"/>
                <a:gd name="T79" fmla="*/ 2147483646 h 212"/>
                <a:gd name="T80" fmla="*/ 2147483646 w 181"/>
                <a:gd name="T81" fmla="*/ 2147483646 h 212"/>
                <a:gd name="T82" fmla="*/ 2147483646 w 181"/>
                <a:gd name="T83" fmla="*/ 2147483646 h 212"/>
                <a:gd name="T84" fmla="*/ 2147483646 w 181"/>
                <a:gd name="T85" fmla="*/ 2147483646 h 212"/>
                <a:gd name="T86" fmla="*/ 2147483646 w 181"/>
                <a:gd name="T87" fmla="*/ 0 h 212"/>
                <a:gd name="T88" fmla="*/ 2147483646 w 181"/>
                <a:gd name="T89" fmla="*/ 2147483646 h 2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1" h="212">
                  <a:moveTo>
                    <a:pt x="104" y="212"/>
                  </a:moveTo>
                  <a:cubicBezTo>
                    <a:pt x="75" y="212"/>
                    <a:pt x="75" y="212"/>
                    <a:pt x="75" y="212"/>
                  </a:cubicBezTo>
                  <a:cubicBezTo>
                    <a:pt x="72" y="212"/>
                    <a:pt x="71" y="210"/>
                    <a:pt x="71" y="208"/>
                  </a:cubicBezTo>
                  <a:cubicBezTo>
                    <a:pt x="71" y="206"/>
                    <a:pt x="72" y="204"/>
                    <a:pt x="75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06" y="204"/>
                    <a:pt x="108" y="206"/>
                    <a:pt x="108" y="208"/>
                  </a:cubicBezTo>
                  <a:cubicBezTo>
                    <a:pt x="108" y="210"/>
                    <a:pt x="106" y="212"/>
                    <a:pt x="104" y="212"/>
                  </a:cubicBezTo>
                  <a:close/>
                  <a:moveTo>
                    <a:pt x="112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4" y="198"/>
                    <a:pt x="62" y="197"/>
                    <a:pt x="62" y="194"/>
                  </a:cubicBezTo>
                  <a:cubicBezTo>
                    <a:pt x="62" y="192"/>
                    <a:pt x="64" y="190"/>
                    <a:pt x="66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4" y="190"/>
                    <a:pt x="116" y="192"/>
                    <a:pt x="116" y="194"/>
                  </a:cubicBezTo>
                  <a:cubicBezTo>
                    <a:pt x="116" y="197"/>
                    <a:pt x="114" y="198"/>
                    <a:pt x="112" y="198"/>
                  </a:cubicBezTo>
                  <a:close/>
                  <a:moveTo>
                    <a:pt x="89" y="184"/>
                  </a:moveTo>
                  <a:cubicBezTo>
                    <a:pt x="80" y="184"/>
                    <a:pt x="72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63" y="184"/>
                    <a:pt x="59" y="181"/>
                    <a:pt x="58" y="173"/>
                  </a:cubicBezTo>
                  <a:cubicBezTo>
                    <a:pt x="57" y="170"/>
                    <a:pt x="57" y="167"/>
                    <a:pt x="57" y="164"/>
                  </a:cubicBezTo>
                  <a:cubicBezTo>
                    <a:pt x="57" y="160"/>
                    <a:pt x="57" y="156"/>
                    <a:pt x="55" y="153"/>
                  </a:cubicBezTo>
                  <a:cubicBezTo>
                    <a:pt x="49" y="142"/>
                    <a:pt x="45" y="134"/>
                    <a:pt x="39" y="123"/>
                  </a:cubicBezTo>
                  <a:cubicBezTo>
                    <a:pt x="33" y="112"/>
                    <a:pt x="27" y="95"/>
                    <a:pt x="31" y="79"/>
                  </a:cubicBezTo>
                  <a:cubicBezTo>
                    <a:pt x="36" y="58"/>
                    <a:pt x="57" y="38"/>
                    <a:pt x="89" y="38"/>
                  </a:cubicBezTo>
                  <a:cubicBezTo>
                    <a:pt x="120" y="38"/>
                    <a:pt x="142" y="58"/>
                    <a:pt x="147" y="79"/>
                  </a:cubicBezTo>
                  <a:cubicBezTo>
                    <a:pt x="151" y="95"/>
                    <a:pt x="145" y="112"/>
                    <a:pt x="139" y="123"/>
                  </a:cubicBezTo>
                  <a:cubicBezTo>
                    <a:pt x="133" y="134"/>
                    <a:pt x="129" y="142"/>
                    <a:pt x="122" y="153"/>
                  </a:cubicBezTo>
                  <a:cubicBezTo>
                    <a:pt x="121" y="156"/>
                    <a:pt x="121" y="160"/>
                    <a:pt x="120" y="164"/>
                  </a:cubicBezTo>
                  <a:cubicBezTo>
                    <a:pt x="120" y="167"/>
                    <a:pt x="120" y="170"/>
                    <a:pt x="120" y="173"/>
                  </a:cubicBezTo>
                  <a:cubicBezTo>
                    <a:pt x="118" y="181"/>
                    <a:pt x="114" y="184"/>
                    <a:pt x="106" y="184"/>
                  </a:cubicBezTo>
                  <a:cubicBezTo>
                    <a:pt x="106" y="184"/>
                    <a:pt x="97" y="184"/>
                    <a:pt x="89" y="184"/>
                  </a:cubicBezTo>
                  <a:close/>
                  <a:moveTo>
                    <a:pt x="71" y="176"/>
                  </a:moveTo>
                  <a:cubicBezTo>
                    <a:pt x="72" y="176"/>
                    <a:pt x="105" y="176"/>
                    <a:pt x="106" y="176"/>
                  </a:cubicBezTo>
                  <a:cubicBezTo>
                    <a:pt x="111" y="176"/>
                    <a:pt x="111" y="175"/>
                    <a:pt x="112" y="172"/>
                  </a:cubicBezTo>
                  <a:cubicBezTo>
                    <a:pt x="112" y="169"/>
                    <a:pt x="112" y="167"/>
                    <a:pt x="112" y="164"/>
                  </a:cubicBezTo>
                  <a:cubicBezTo>
                    <a:pt x="113" y="159"/>
                    <a:pt x="113" y="154"/>
                    <a:pt x="115" y="149"/>
                  </a:cubicBezTo>
                  <a:cubicBezTo>
                    <a:pt x="122" y="138"/>
                    <a:pt x="126" y="131"/>
                    <a:pt x="132" y="119"/>
                  </a:cubicBezTo>
                  <a:cubicBezTo>
                    <a:pt x="136" y="111"/>
                    <a:pt x="143" y="95"/>
                    <a:pt x="139" y="80"/>
                  </a:cubicBezTo>
                  <a:cubicBezTo>
                    <a:pt x="135" y="64"/>
                    <a:pt x="116" y="46"/>
                    <a:pt x="89" y="46"/>
                  </a:cubicBezTo>
                  <a:cubicBezTo>
                    <a:pt x="62" y="46"/>
                    <a:pt x="43" y="64"/>
                    <a:pt x="38" y="80"/>
                  </a:cubicBezTo>
                  <a:cubicBezTo>
                    <a:pt x="35" y="95"/>
                    <a:pt x="41" y="111"/>
                    <a:pt x="46" y="119"/>
                  </a:cubicBezTo>
                  <a:cubicBezTo>
                    <a:pt x="52" y="131"/>
                    <a:pt x="56" y="138"/>
                    <a:pt x="62" y="149"/>
                  </a:cubicBezTo>
                  <a:cubicBezTo>
                    <a:pt x="64" y="154"/>
                    <a:pt x="65" y="159"/>
                    <a:pt x="65" y="164"/>
                  </a:cubicBezTo>
                  <a:cubicBezTo>
                    <a:pt x="65" y="167"/>
                    <a:pt x="65" y="169"/>
                    <a:pt x="65" y="172"/>
                  </a:cubicBezTo>
                  <a:cubicBezTo>
                    <a:pt x="66" y="175"/>
                    <a:pt x="66" y="176"/>
                    <a:pt x="71" y="176"/>
                  </a:cubicBezTo>
                  <a:cubicBezTo>
                    <a:pt x="71" y="176"/>
                    <a:pt x="71" y="176"/>
                    <a:pt x="71" y="176"/>
                  </a:cubicBezTo>
                  <a:close/>
                  <a:moveTo>
                    <a:pt x="19" y="97"/>
                  </a:moveTo>
                  <a:cubicBezTo>
                    <a:pt x="4" y="97"/>
                    <a:pt x="4" y="97"/>
                    <a:pt x="4" y="97"/>
                  </a:cubicBezTo>
                  <a:cubicBezTo>
                    <a:pt x="2" y="97"/>
                    <a:pt x="0" y="96"/>
                    <a:pt x="0" y="93"/>
                  </a:cubicBezTo>
                  <a:cubicBezTo>
                    <a:pt x="0" y="91"/>
                    <a:pt x="2" y="90"/>
                    <a:pt x="4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1" y="90"/>
                    <a:pt x="23" y="91"/>
                    <a:pt x="23" y="93"/>
                  </a:cubicBezTo>
                  <a:cubicBezTo>
                    <a:pt x="23" y="96"/>
                    <a:pt x="21" y="97"/>
                    <a:pt x="19" y="97"/>
                  </a:cubicBezTo>
                  <a:close/>
                  <a:moveTo>
                    <a:pt x="177" y="95"/>
                  </a:moveTo>
                  <a:cubicBezTo>
                    <a:pt x="158" y="95"/>
                    <a:pt x="158" y="95"/>
                    <a:pt x="158" y="95"/>
                  </a:cubicBezTo>
                  <a:cubicBezTo>
                    <a:pt x="156" y="95"/>
                    <a:pt x="154" y="93"/>
                    <a:pt x="154" y="91"/>
                  </a:cubicBezTo>
                  <a:cubicBezTo>
                    <a:pt x="154" y="88"/>
                    <a:pt x="156" y="87"/>
                    <a:pt x="158" y="87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9" y="87"/>
                    <a:pt x="181" y="88"/>
                    <a:pt x="181" y="91"/>
                  </a:cubicBezTo>
                  <a:cubicBezTo>
                    <a:pt x="181" y="93"/>
                    <a:pt x="179" y="95"/>
                    <a:pt x="177" y="95"/>
                  </a:cubicBezTo>
                  <a:close/>
                  <a:moveTo>
                    <a:pt x="53" y="91"/>
                  </a:moveTo>
                  <a:cubicBezTo>
                    <a:pt x="53" y="91"/>
                    <a:pt x="52" y="91"/>
                    <a:pt x="52" y="91"/>
                  </a:cubicBezTo>
                  <a:cubicBezTo>
                    <a:pt x="50" y="91"/>
                    <a:pt x="49" y="88"/>
                    <a:pt x="49" y="86"/>
                  </a:cubicBezTo>
                  <a:cubicBezTo>
                    <a:pt x="53" y="72"/>
                    <a:pt x="68" y="57"/>
                    <a:pt x="91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3" y="57"/>
                    <a:pt x="95" y="59"/>
                    <a:pt x="95" y="61"/>
                  </a:cubicBezTo>
                  <a:cubicBezTo>
                    <a:pt x="95" y="63"/>
                    <a:pt x="93" y="65"/>
                    <a:pt x="91" y="65"/>
                  </a:cubicBezTo>
                  <a:cubicBezTo>
                    <a:pt x="73" y="65"/>
                    <a:pt x="60" y="77"/>
                    <a:pt x="57" y="88"/>
                  </a:cubicBezTo>
                  <a:cubicBezTo>
                    <a:pt x="56" y="90"/>
                    <a:pt x="55" y="91"/>
                    <a:pt x="53" y="91"/>
                  </a:cubicBezTo>
                  <a:close/>
                  <a:moveTo>
                    <a:pt x="139" y="48"/>
                  </a:moveTo>
                  <a:cubicBezTo>
                    <a:pt x="138" y="48"/>
                    <a:pt x="137" y="48"/>
                    <a:pt x="136" y="47"/>
                  </a:cubicBezTo>
                  <a:cubicBezTo>
                    <a:pt x="135" y="45"/>
                    <a:pt x="135" y="43"/>
                    <a:pt x="136" y="41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1" y="26"/>
                    <a:pt x="154" y="26"/>
                    <a:pt x="155" y="28"/>
                  </a:cubicBezTo>
                  <a:cubicBezTo>
                    <a:pt x="157" y="29"/>
                    <a:pt x="157" y="32"/>
                    <a:pt x="155" y="33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1" y="48"/>
                    <a:pt x="140" y="48"/>
                    <a:pt x="139" y="48"/>
                  </a:cubicBezTo>
                  <a:close/>
                  <a:moveTo>
                    <a:pt x="39" y="48"/>
                  </a:moveTo>
                  <a:cubicBezTo>
                    <a:pt x="38" y="48"/>
                    <a:pt x="37" y="48"/>
                    <a:pt x="36" y="4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1" y="32"/>
                    <a:pt x="21" y="29"/>
                    <a:pt x="23" y="28"/>
                  </a:cubicBezTo>
                  <a:cubicBezTo>
                    <a:pt x="24" y="26"/>
                    <a:pt x="27" y="26"/>
                    <a:pt x="29" y="28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3"/>
                    <a:pt x="43" y="45"/>
                    <a:pt x="42" y="47"/>
                  </a:cubicBezTo>
                  <a:cubicBezTo>
                    <a:pt x="41" y="48"/>
                    <a:pt x="40" y="48"/>
                    <a:pt x="39" y="48"/>
                  </a:cubicBezTo>
                  <a:close/>
                  <a:moveTo>
                    <a:pt x="89" y="30"/>
                  </a:moveTo>
                  <a:cubicBezTo>
                    <a:pt x="86" y="30"/>
                    <a:pt x="85" y="28"/>
                    <a:pt x="85" y="26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6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8"/>
                    <a:pt x="91" y="30"/>
                    <a:pt x="89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1">
                <a:latin typeface="+mj-lt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auto">
            <a:xfrm>
              <a:off x="4259263" y="48942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 sz="1801">
                <a:latin typeface="+mj-lt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 userDrawn="1"/>
          </p:nvSpPr>
          <p:spPr bwMode="auto">
            <a:xfrm>
              <a:off x="1147763" y="48942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 sz="1801">
                <a:latin typeface="+mj-lt"/>
              </a:endParaRP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auto">
            <a:xfrm>
              <a:off x="717550" y="5373688"/>
              <a:ext cx="2967038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>
                  <a:latin typeface="+mj-lt"/>
                  <a:cs typeface="Open Sans" panose="020B0606030504020204" pitchFamily="34" charset="0"/>
                </a:rPr>
                <a:t>Lorem ipsum dolor sit amet, consectetur adipiscing elit, sed do eiusmod tempor incididunt. 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auto">
            <a:xfrm>
              <a:off x="3813174" y="5373688"/>
              <a:ext cx="2968625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>
                  <a:latin typeface="+mj-lt"/>
                  <a:cs typeface="Open Sans" panose="020B0606030504020204" pitchFamily="34" charset="0"/>
                </a:rPr>
                <a:t>Lorem ipsum dolor sit amet, consectetur adipiscing elit, sed do eiusmod tempor incididunt. 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8403" y="219126"/>
            <a:ext cx="5488197" cy="70302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5"/>
          </p:nvPr>
        </p:nvSpPr>
        <p:spPr>
          <a:xfrm>
            <a:off x="8736027" y="6356351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490690" y="6356351"/>
            <a:ext cx="348633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C054EFE3-93C4-5D4F-970F-2B00B9F88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35757" y="1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2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70744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150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86024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14898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43772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771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47537"/>
            <a:ext cx="12192000" cy="5510463"/>
          </a:xfrm>
        </p:spPr>
        <p:txBody>
          <a:bodyPr anchor="ctr">
            <a:normAutofit/>
          </a:bodyPr>
          <a:lstStyle>
            <a:lvl1pPr algn="r">
              <a:defRPr sz="1800" baseline="0"/>
            </a:lvl1pPr>
          </a:lstStyle>
          <a:p>
            <a:r>
              <a:rPr lang="en-US" dirty="0"/>
              <a:t>Click icon to insert photo, then send to back if necessary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286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1314450"/>
            <a:ext cx="1219200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27" y="363430"/>
            <a:ext cx="3566160" cy="570372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1" y="1347536"/>
            <a:ext cx="4152185" cy="3423886"/>
          </a:xfrm>
          <a:custGeom>
            <a:avLst/>
            <a:gdLst>
              <a:gd name="connsiteX0" fmla="*/ 0 w 4152185"/>
              <a:gd name="connsiteY0" fmla="*/ 0 h 3423886"/>
              <a:gd name="connsiteX1" fmla="*/ 4152185 w 4152185"/>
              <a:gd name="connsiteY1" fmla="*/ 0 h 3423886"/>
              <a:gd name="connsiteX2" fmla="*/ 4149362 w 4152185"/>
              <a:gd name="connsiteY2" fmla="*/ 101914 h 3423886"/>
              <a:gd name="connsiteX3" fmla="*/ 3840170 w 4152185"/>
              <a:gd name="connsiteY3" fmla="*/ 1340487 h 3423886"/>
              <a:gd name="connsiteX4" fmla="*/ 31959 w 4152185"/>
              <a:gd name="connsiteY4" fmla="*/ 3376320 h 3423886"/>
              <a:gd name="connsiteX5" fmla="*/ 0 w 4152185"/>
              <a:gd name="connsiteY5" fmla="*/ 3369662 h 3423886"/>
              <a:gd name="connsiteX6" fmla="*/ 0 w 4152185"/>
              <a:gd name="connsiteY6" fmla="*/ 0 h 3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2185" h="3423886">
                <a:moveTo>
                  <a:pt x="0" y="0"/>
                </a:moveTo>
                <a:lnTo>
                  <a:pt x="4152185" y="0"/>
                </a:lnTo>
                <a:lnTo>
                  <a:pt x="4149362" y="101914"/>
                </a:lnTo>
                <a:cubicBezTo>
                  <a:pt x="4122823" y="521198"/>
                  <a:pt x="4021300" y="940660"/>
                  <a:pt x="3840170" y="1340487"/>
                </a:cubicBezTo>
                <a:cubicBezTo>
                  <a:pt x="3177753" y="2802712"/>
                  <a:pt x="1615805" y="3637714"/>
                  <a:pt x="31959" y="3376320"/>
                </a:cubicBezTo>
                <a:lnTo>
                  <a:pt x="0" y="3369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34" y="2916238"/>
            <a:ext cx="3598892" cy="1441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22" y="1626163"/>
            <a:ext cx="3584604" cy="1228726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05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813660" y="0"/>
            <a:ext cx="7393182" cy="6858000"/>
          </a:xfrm>
          <a:custGeom>
            <a:avLst/>
            <a:gdLst>
              <a:gd name="connsiteX0" fmla="*/ 3429000 w 8946570"/>
              <a:gd name="connsiteY0" fmla="*/ 0 h 6858000"/>
              <a:gd name="connsiteX1" fmla="*/ 3449779 w 8946570"/>
              <a:gd name="connsiteY1" fmla="*/ 526 h 6858000"/>
              <a:gd name="connsiteX2" fmla="*/ 3449779 w 8946570"/>
              <a:gd name="connsiteY2" fmla="*/ 0 h 6858000"/>
              <a:gd name="connsiteX3" fmla="*/ 8946570 w 8946570"/>
              <a:gd name="connsiteY3" fmla="*/ 0 h 6858000"/>
              <a:gd name="connsiteX4" fmla="*/ 8946570 w 8946570"/>
              <a:gd name="connsiteY4" fmla="*/ 6858000 h 6858000"/>
              <a:gd name="connsiteX5" fmla="*/ 3449779 w 8946570"/>
              <a:gd name="connsiteY5" fmla="*/ 6858000 h 6858000"/>
              <a:gd name="connsiteX6" fmla="*/ 3449779 w 8946570"/>
              <a:gd name="connsiteY6" fmla="*/ 6857475 h 6858000"/>
              <a:gd name="connsiteX7" fmla="*/ 3429000 w 8946570"/>
              <a:gd name="connsiteY7" fmla="*/ 6858000 h 6858000"/>
              <a:gd name="connsiteX8" fmla="*/ 0 w 8946570"/>
              <a:gd name="connsiteY8" fmla="*/ 3429000 h 6858000"/>
              <a:gd name="connsiteX9" fmla="*/ 3429000 w 894657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6570" h="6858000">
                <a:moveTo>
                  <a:pt x="3429000" y="0"/>
                </a:moveTo>
                <a:lnTo>
                  <a:pt x="3449779" y="526"/>
                </a:lnTo>
                <a:lnTo>
                  <a:pt x="3449779" y="0"/>
                </a:lnTo>
                <a:lnTo>
                  <a:pt x="8946570" y="0"/>
                </a:lnTo>
                <a:lnTo>
                  <a:pt x="8946570" y="6858000"/>
                </a:lnTo>
                <a:lnTo>
                  <a:pt x="3449779" y="6858000"/>
                </a:lnTo>
                <a:lnTo>
                  <a:pt x="3449779" y="685747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photo to this box or</a:t>
            </a:r>
          </a:p>
          <a:p>
            <a:r>
              <a:rPr lang="en-US" dirty="0"/>
              <a:t>Right click and insert photo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48" y="2640639"/>
            <a:ext cx="4657753" cy="1576724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45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813658" y="0"/>
            <a:ext cx="7393183" cy="6858000"/>
          </a:xfrm>
          <a:custGeom>
            <a:avLst/>
            <a:gdLst>
              <a:gd name="connsiteX0" fmla="*/ 3429000 w 8946570"/>
              <a:gd name="connsiteY0" fmla="*/ 0 h 6858000"/>
              <a:gd name="connsiteX1" fmla="*/ 3449779 w 8946570"/>
              <a:gd name="connsiteY1" fmla="*/ 526 h 6858000"/>
              <a:gd name="connsiteX2" fmla="*/ 3449779 w 8946570"/>
              <a:gd name="connsiteY2" fmla="*/ 0 h 6858000"/>
              <a:gd name="connsiteX3" fmla="*/ 8946570 w 8946570"/>
              <a:gd name="connsiteY3" fmla="*/ 0 h 6858000"/>
              <a:gd name="connsiteX4" fmla="*/ 8946570 w 8946570"/>
              <a:gd name="connsiteY4" fmla="*/ 6858000 h 6858000"/>
              <a:gd name="connsiteX5" fmla="*/ 3449779 w 8946570"/>
              <a:gd name="connsiteY5" fmla="*/ 6858000 h 6858000"/>
              <a:gd name="connsiteX6" fmla="*/ 3449779 w 8946570"/>
              <a:gd name="connsiteY6" fmla="*/ 6857475 h 6858000"/>
              <a:gd name="connsiteX7" fmla="*/ 3429000 w 8946570"/>
              <a:gd name="connsiteY7" fmla="*/ 6858000 h 6858000"/>
              <a:gd name="connsiteX8" fmla="*/ 0 w 8946570"/>
              <a:gd name="connsiteY8" fmla="*/ 3429000 h 6858000"/>
              <a:gd name="connsiteX9" fmla="*/ 3429000 w 894657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6570" h="6858000">
                <a:moveTo>
                  <a:pt x="3429000" y="0"/>
                </a:moveTo>
                <a:lnTo>
                  <a:pt x="3449779" y="526"/>
                </a:lnTo>
                <a:lnTo>
                  <a:pt x="3449779" y="0"/>
                </a:lnTo>
                <a:lnTo>
                  <a:pt x="8946570" y="0"/>
                </a:lnTo>
                <a:lnTo>
                  <a:pt x="8946570" y="6858000"/>
                </a:lnTo>
                <a:lnTo>
                  <a:pt x="3449779" y="6858000"/>
                </a:lnTo>
                <a:lnTo>
                  <a:pt x="3449779" y="685747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photo to this box or</a:t>
            </a:r>
          </a:p>
          <a:p>
            <a:r>
              <a:rPr lang="en-US" dirty="0"/>
              <a:t>Right click and insert photo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47" y="2640638"/>
            <a:ext cx="4657753" cy="1576724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9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813658" y="0"/>
            <a:ext cx="7393183" cy="6858000"/>
          </a:xfrm>
          <a:custGeom>
            <a:avLst/>
            <a:gdLst>
              <a:gd name="connsiteX0" fmla="*/ 3429000 w 8946570"/>
              <a:gd name="connsiteY0" fmla="*/ 0 h 6858000"/>
              <a:gd name="connsiteX1" fmla="*/ 3449779 w 8946570"/>
              <a:gd name="connsiteY1" fmla="*/ 526 h 6858000"/>
              <a:gd name="connsiteX2" fmla="*/ 3449779 w 8946570"/>
              <a:gd name="connsiteY2" fmla="*/ 0 h 6858000"/>
              <a:gd name="connsiteX3" fmla="*/ 8946570 w 8946570"/>
              <a:gd name="connsiteY3" fmla="*/ 0 h 6858000"/>
              <a:gd name="connsiteX4" fmla="*/ 8946570 w 8946570"/>
              <a:gd name="connsiteY4" fmla="*/ 6858000 h 6858000"/>
              <a:gd name="connsiteX5" fmla="*/ 3449779 w 8946570"/>
              <a:gd name="connsiteY5" fmla="*/ 6858000 h 6858000"/>
              <a:gd name="connsiteX6" fmla="*/ 3449779 w 8946570"/>
              <a:gd name="connsiteY6" fmla="*/ 6857475 h 6858000"/>
              <a:gd name="connsiteX7" fmla="*/ 3429000 w 8946570"/>
              <a:gd name="connsiteY7" fmla="*/ 6858000 h 6858000"/>
              <a:gd name="connsiteX8" fmla="*/ 0 w 8946570"/>
              <a:gd name="connsiteY8" fmla="*/ 3429000 h 6858000"/>
              <a:gd name="connsiteX9" fmla="*/ 3429000 w 894657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6570" h="6858000">
                <a:moveTo>
                  <a:pt x="3429000" y="0"/>
                </a:moveTo>
                <a:lnTo>
                  <a:pt x="3449779" y="526"/>
                </a:lnTo>
                <a:lnTo>
                  <a:pt x="3449779" y="0"/>
                </a:lnTo>
                <a:lnTo>
                  <a:pt x="8946570" y="0"/>
                </a:lnTo>
                <a:lnTo>
                  <a:pt x="8946570" y="6858000"/>
                </a:lnTo>
                <a:lnTo>
                  <a:pt x="3449779" y="6858000"/>
                </a:lnTo>
                <a:lnTo>
                  <a:pt x="3449779" y="685747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photo to this box or</a:t>
            </a:r>
          </a:p>
          <a:p>
            <a:r>
              <a:rPr lang="en-US" dirty="0"/>
              <a:t>Right click and insert photo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47" y="2640638"/>
            <a:ext cx="4657753" cy="1576724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597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813658" y="0"/>
            <a:ext cx="7393183" cy="6858000"/>
          </a:xfrm>
          <a:custGeom>
            <a:avLst/>
            <a:gdLst>
              <a:gd name="connsiteX0" fmla="*/ 3429000 w 8946570"/>
              <a:gd name="connsiteY0" fmla="*/ 0 h 6858000"/>
              <a:gd name="connsiteX1" fmla="*/ 3449779 w 8946570"/>
              <a:gd name="connsiteY1" fmla="*/ 526 h 6858000"/>
              <a:gd name="connsiteX2" fmla="*/ 3449779 w 8946570"/>
              <a:gd name="connsiteY2" fmla="*/ 0 h 6858000"/>
              <a:gd name="connsiteX3" fmla="*/ 8946570 w 8946570"/>
              <a:gd name="connsiteY3" fmla="*/ 0 h 6858000"/>
              <a:gd name="connsiteX4" fmla="*/ 8946570 w 8946570"/>
              <a:gd name="connsiteY4" fmla="*/ 6858000 h 6858000"/>
              <a:gd name="connsiteX5" fmla="*/ 3449779 w 8946570"/>
              <a:gd name="connsiteY5" fmla="*/ 6858000 h 6858000"/>
              <a:gd name="connsiteX6" fmla="*/ 3449779 w 8946570"/>
              <a:gd name="connsiteY6" fmla="*/ 6857475 h 6858000"/>
              <a:gd name="connsiteX7" fmla="*/ 3429000 w 8946570"/>
              <a:gd name="connsiteY7" fmla="*/ 6858000 h 6858000"/>
              <a:gd name="connsiteX8" fmla="*/ 0 w 8946570"/>
              <a:gd name="connsiteY8" fmla="*/ 3429000 h 6858000"/>
              <a:gd name="connsiteX9" fmla="*/ 3429000 w 894657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6570" h="6858000">
                <a:moveTo>
                  <a:pt x="3429000" y="0"/>
                </a:moveTo>
                <a:lnTo>
                  <a:pt x="3449779" y="526"/>
                </a:lnTo>
                <a:lnTo>
                  <a:pt x="3449779" y="0"/>
                </a:lnTo>
                <a:lnTo>
                  <a:pt x="8946570" y="0"/>
                </a:lnTo>
                <a:lnTo>
                  <a:pt x="8946570" y="6858000"/>
                </a:lnTo>
                <a:lnTo>
                  <a:pt x="3449779" y="6858000"/>
                </a:lnTo>
                <a:lnTo>
                  <a:pt x="3449779" y="685747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photo to this box or</a:t>
            </a:r>
          </a:p>
          <a:p>
            <a:r>
              <a:rPr lang="en-US" dirty="0"/>
              <a:t>Right click and insert photo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47" y="2640638"/>
            <a:ext cx="4657753" cy="1576724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597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4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35756" y="0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1200-061D-6A4D-B2CC-E7F074FA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865" y="1071800"/>
            <a:ext cx="11539398" cy="5046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5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35756" y="0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1200-061D-6A4D-B2CC-E7F074FA1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865" y="1071800"/>
            <a:ext cx="11539398" cy="5046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64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2" y="2705099"/>
            <a:ext cx="11459952" cy="92132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12" y="1972613"/>
            <a:ext cx="11459952" cy="3981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ivider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2" y="2705099"/>
            <a:ext cx="11459952" cy="92132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12" y="1984453"/>
            <a:ext cx="11459952" cy="4362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62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Divider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2" y="2641600"/>
            <a:ext cx="11459952" cy="98482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12" y="1935963"/>
            <a:ext cx="11459952" cy="5228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8200"/>
            <a:ext cx="12201951" cy="4669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35756" y="0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1200-061D-6A4D-B2CC-E7F074FA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80559" y="2879201"/>
            <a:ext cx="7341327" cy="2708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23782" y="1870076"/>
            <a:ext cx="3385784" cy="33857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80560" y="2017143"/>
            <a:ext cx="3605347" cy="391794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80560" y="2317814"/>
            <a:ext cx="3565525" cy="444500"/>
          </a:xfrm>
        </p:spPr>
        <p:txBody>
          <a:bodyPr>
            <a:normAutofit/>
          </a:bodyPr>
          <a:lstStyle>
            <a:lvl1pPr algn="l">
              <a:defRPr sz="1100" i="1"/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41859" y="2387424"/>
            <a:ext cx="2349630" cy="235108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1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35" y="2670945"/>
            <a:ext cx="1510330" cy="1512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421" y="5510423"/>
            <a:ext cx="3544151" cy="4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813660" y="0"/>
            <a:ext cx="7393182" cy="6858000"/>
          </a:xfrm>
          <a:custGeom>
            <a:avLst/>
            <a:gdLst>
              <a:gd name="connsiteX0" fmla="*/ 3429000 w 8946570"/>
              <a:gd name="connsiteY0" fmla="*/ 0 h 6858000"/>
              <a:gd name="connsiteX1" fmla="*/ 3449779 w 8946570"/>
              <a:gd name="connsiteY1" fmla="*/ 526 h 6858000"/>
              <a:gd name="connsiteX2" fmla="*/ 3449779 w 8946570"/>
              <a:gd name="connsiteY2" fmla="*/ 0 h 6858000"/>
              <a:gd name="connsiteX3" fmla="*/ 8946570 w 8946570"/>
              <a:gd name="connsiteY3" fmla="*/ 0 h 6858000"/>
              <a:gd name="connsiteX4" fmla="*/ 8946570 w 8946570"/>
              <a:gd name="connsiteY4" fmla="*/ 6858000 h 6858000"/>
              <a:gd name="connsiteX5" fmla="*/ 3449779 w 8946570"/>
              <a:gd name="connsiteY5" fmla="*/ 6858000 h 6858000"/>
              <a:gd name="connsiteX6" fmla="*/ 3449779 w 8946570"/>
              <a:gd name="connsiteY6" fmla="*/ 6857475 h 6858000"/>
              <a:gd name="connsiteX7" fmla="*/ 3429000 w 8946570"/>
              <a:gd name="connsiteY7" fmla="*/ 6858000 h 6858000"/>
              <a:gd name="connsiteX8" fmla="*/ 0 w 8946570"/>
              <a:gd name="connsiteY8" fmla="*/ 3429000 h 6858000"/>
              <a:gd name="connsiteX9" fmla="*/ 3429000 w 894657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6570" h="6858000">
                <a:moveTo>
                  <a:pt x="3429000" y="0"/>
                </a:moveTo>
                <a:lnTo>
                  <a:pt x="3449779" y="526"/>
                </a:lnTo>
                <a:lnTo>
                  <a:pt x="3449779" y="0"/>
                </a:lnTo>
                <a:lnTo>
                  <a:pt x="8946570" y="0"/>
                </a:lnTo>
                <a:lnTo>
                  <a:pt x="8946570" y="6858000"/>
                </a:lnTo>
                <a:lnTo>
                  <a:pt x="3449779" y="6858000"/>
                </a:lnTo>
                <a:lnTo>
                  <a:pt x="3449779" y="685747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photo to this box or</a:t>
            </a:r>
          </a:p>
          <a:p>
            <a:r>
              <a:rPr lang="en-US" dirty="0"/>
              <a:t>Right click and insert photo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48" y="2640639"/>
            <a:ext cx="4657753" cy="1576724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5" y="6273042"/>
            <a:ext cx="2514597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1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35" y="2670945"/>
            <a:ext cx="1510330" cy="1512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421" y="5510423"/>
            <a:ext cx="3544151" cy="4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4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35" y="2670945"/>
            <a:ext cx="1510330" cy="1512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421" y="5510423"/>
            <a:ext cx="3544151" cy="4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72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4"/>
          </p:nvPr>
        </p:nvSpPr>
        <p:spPr bwMode="auto">
          <a:xfrm>
            <a:off x="9771063" y="3344863"/>
            <a:ext cx="2354262" cy="2572483"/>
          </a:xfrm>
          <a:custGeom>
            <a:avLst/>
            <a:gdLst>
              <a:gd name="T0" fmla="*/ 0 w 4076188"/>
              <a:gd name="T1" fmla="*/ 0 h 6854813"/>
              <a:gd name="T2" fmla="*/ 1359922 w 4076188"/>
              <a:gd name="T3" fmla="*/ 0 h 6854813"/>
              <a:gd name="T4" fmla="*/ 1359922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 bwMode="auto">
          <a:xfrm>
            <a:off x="57150" y="3344863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2486025" y="3344863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 bwMode="auto">
          <a:xfrm>
            <a:off x="4914900" y="3344863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7343775" y="3344863"/>
            <a:ext cx="2354263" cy="2572483"/>
          </a:xfrm>
          <a:custGeom>
            <a:avLst/>
            <a:gdLst>
              <a:gd name="T0" fmla="*/ 0 w 4076188"/>
              <a:gd name="T1" fmla="*/ 0 h 6854813"/>
              <a:gd name="T2" fmla="*/ 1359923 w 4076188"/>
              <a:gd name="T3" fmla="*/ 0 h 6854813"/>
              <a:gd name="T4" fmla="*/ 1359923 w 4076188"/>
              <a:gd name="T5" fmla="*/ 6578284 h 6854813"/>
              <a:gd name="T6" fmla="*/ 0 w 4076188"/>
              <a:gd name="T7" fmla="*/ 6578284 h 6854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10" name="Freeform 6"/>
          <p:cNvSpPr>
            <a:spLocks noEditPoints="1"/>
          </p:cNvSpPr>
          <p:nvPr userDrawn="1"/>
        </p:nvSpPr>
        <p:spPr bwMode="auto">
          <a:xfrm>
            <a:off x="981075" y="1079405"/>
            <a:ext cx="542925" cy="544512"/>
          </a:xfrm>
          <a:custGeom>
            <a:avLst/>
            <a:gdLst>
              <a:gd name="T0" fmla="*/ 2147483646 w 127"/>
              <a:gd name="T1" fmla="*/ 2147483646 h 127"/>
              <a:gd name="T2" fmla="*/ 2147483646 w 127"/>
              <a:gd name="T3" fmla="*/ 2147483646 h 127"/>
              <a:gd name="T4" fmla="*/ 2147483646 w 127"/>
              <a:gd name="T5" fmla="*/ 2147483646 h 127"/>
              <a:gd name="T6" fmla="*/ 2147483646 w 127"/>
              <a:gd name="T7" fmla="*/ 2147483646 h 127"/>
              <a:gd name="T8" fmla="*/ 2147483646 w 127"/>
              <a:gd name="T9" fmla="*/ 2147483646 h 127"/>
              <a:gd name="T10" fmla="*/ 0 w 127"/>
              <a:gd name="T11" fmla="*/ 2147483646 h 127"/>
              <a:gd name="T12" fmla="*/ 2147483646 w 127"/>
              <a:gd name="T13" fmla="*/ 2147483646 h 127"/>
              <a:gd name="T14" fmla="*/ 2147483646 w 127"/>
              <a:gd name="T15" fmla="*/ 2147483646 h 127"/>
              <a:gd name="T16" fmla="*/ 2147483646 w 127"/>
              <a:gd name="T17" fmla="*/ 2147483646 h 127"/>
              <a:gd name="T18" fmla="*/ 2147483646 w 127"/>
              <a:gd name="T19" fmla="*/ 2147483646 h 127"/>
              <a:gd name="T20" fmla="*/ 2147483646 w 127"/>
              <a:gd name="T21" fmla="*/ 0 h 127"/>
              <a:gd name="T22" fmla="*/ 2147483646 w 127"/>
              <a:gd name="T23" fmla="*/ 2147483646 h 127"/>
              <a:gd name="T24" fmla="*/ 2147483646 w 127"/>
              <a:gd name="T25" fmla="*/ 2147483646 h 127"/>
              <a:gd name="T26" fmla="*/ 2147483646 w 127"/>
              <a:gd name="T27" fmla="*/ 2147483646 h 127"/>
              <a:gd name="T28" fmla="*/ 2147483646 w 127"/>
              <a:gd name="T29" fmla="*/ 2147483646 h 127"/>
              <a:gd name="T30" fmla="*/ 2147483646 w 127"/>
              <a:gd name="T31" fmla="*/ 2147483646 h 127"/>
              <a:gd name="T32" fmla="*/ 2147483646 w 127"/>
              <a:gd name="T33" fmla="*/ 2147483646 h 127"/>
              <a:gd name="T34" fmla="*/ 2147483646 w 127"/>
              <a:gd name="T35" fmla="*/ 2147483646 h 127"/>
              <a:gd name="T36" fmla="*/ 2147483646 w 127"/>
              <a:gd name="T37" fmla="*/ 2147483646 h 127"/>
              <a:gd name="T38" fmla="*/ 2147483646 w 127"/>
              <a:gd name="T39" fmla="*/ 2147483646 h 127"/>
              <a:gd name="T40" fmla="*/ 2147483646 w 127"/>
              <a:gd name="T41" fmla="*/ 2147483646 h 127"/>
              <a:gd name="T42" fmla="*/ 2147483646 w 127"/>
              <a:gd name="T43" fmla="*/ 2147483646 h 127"/>
              <a:gd name="T44" fmla="*/ 2147483646 w 127"/>
              <a:gd name="T45" fmla="*/ 2147483646 h 127"/>
              <a:gd name="T46" fmla="*/ 2147483646 w 127"/>
              <a:gd name="T47" fmla="*/ 2147483646 h 127"/>
              <a:gd name="T48" fmla="*/ 2147483646 w 127"/>
              <a:gd name="T49" fmla="*/ 2147483646 h 127"/>
              <a:gd name="T50" fmla="*/ 2147483646 w 127"/>
              <a:gd name="T51" fmla="*/ 2147483646 h 127"/>
              <a:gd name="T52" fmla="*/ 2147483646 w 127"/>
              <a:gd name="T53" fmla="*/ 2147483646 h 127"/>
              <a:gd name="T54" fmla="*/ 2147483646 w 127"/>
              <a:gd name="T55" fmla="*/ 2147483646 h 127"/>
              <a:gd name="T56" fmla="*/ 2147483646 w 127"/>
              <a:gd name="T57" fmla="*/ 2147483646 h 127"/>
              <a:gd name="T58" fmla="*/ 2147483646 w 127"/>
              <a:gd name="T59" fmla="*/ 2147483646 h 127"/>
              <a:gd name="T60" fmla="*/ 2147483646 w 127"/>
              <a:gd name="T61" fmla="*/ 2147483646 h 127"/>
              <a:gd name="T62" fmla="*/ 2147483646 w 127"/>
              <a:gd name="T63" fmla="*/ 2147483646 h 127"/>
              <a:gd name="T64" fmla="*/ 2147483646 w 127"/>
              <a:gd name="T65" fmla="*/ 2147483646 h 127"/>
              <a:gd name="T66" fmla="*/ 2147483646 w 127"/>
              <a:gd name="T67" fmla="*/ 2147483646 h 127"/>
              <a:gd name="T68" fmla="*/ 2147483646 w 127"/>
              <a:gd name="T69" fmla="*/ 2147483646 h 127"/>
              <a:gd name="T70" fmla="*/ 2147483646 w 127"/>
              <a:gd name="T71" fmla="*/ 2147483646 h 127"/>
              <a:gd name="T72" fmla="*/ 2147483646 w 127"/>
              <a:gd name="T73" fmla="*/ 2147483646 h 127"/>
              <a:gd name="T74" fmla="*/ 2147483646 w 127"/>
              <a:gd name="T75" fmla="*/ 2147483646 h 127"/>
              <a:gd name="T76" fmla="*/ 2147483646 w 127"/>
              <a:gd name="T77" fmla="*/ 2147483646 h 127"/>
              <a:gd name="T78" fmla="*/ 2147483646 w 127"/>
              <a:gd name="T79" fmla="*/ 2147483646 h 127"/>
              <a:gd name="T80" fmla="*/ 2147483646 w 127"/>
              <a:gd name="T81" fmla="*/ 2147483646 h 127"/>
              <a:gd name="T82" fmla="*/ 2147483646 w 127"/>
              <a:gd name="T83" fmla="*/ 2147483646 h 127"/>
              <a:gd name="T84" fmla="*/ 2147483646 w 127"/>
              <a:gd name="T85" fmla="*/ 2147483646 h 127"/>
              <a:gd name="T86" fmla="*/ 2147483646 w 127"/>
              <a:gd name="T87" fmla="*/ 2147483646 h 127"/>
              <a:gd name="T88" fmla="*/ 2147483646 w 127"/>
              <a:gd name="T89" fmla="*/ 2147483646 h 127"/>
              <a:gd name="T90" fmla="*/ 2147483646 w 127"/>
              <a:gd name="T91" fmla="*/ 2147483646 h 127"/>
              <a:gd name="T92" fmla="*/ 2147483646 w 127"/>
              <a:gd name="T93" fmla="*/ 2147483646 h 127"/>
              <a:gd name="T94" fmla="*/ 2147483646 w 127"/>
              <a:gd name="T95" fmla="*/ 2147483646 h 127"/>
              <a:gd name="T96" fmla="*/ 2147483646 w 127"/>
              <a:gd name="T97" fmla="*/ 2147483646 h 127"/>
              <a:gd name="T98" fmla="*/ 2147483646 w 127"/>
              <a:gd name="T99" fmla="*/ 2147483646 h 1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" h="127">
                <a:moveTo>
                  <a:pt x="69" y="127"/>
                </a:moveTo>
                <a:cubicBezTo>
                  <a:pt x="57" y="127"/>
                  <a:pt x="57" y="127"/>
                  <a:pt x="57" y="127"/>
                </a:cubicBezTo>
                <a:cubicBezTo>
                  <a:pt x="54" y="127"/>
                  <a:pt x="52" y="125"/>
                  <a:pt x="52" y="122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09"/>
                  <a:pt x="49" y="109"/>
                  <a:pt x="49" y="109"/>
                </a:cubicBezTo>
                <a:cubicBezTo>
                  <a:pt x="46" y="108"/>
                  <a:pt x="44" y="107"/>
                  <a:pt x="42" y="106"/>
                </a:cubicBezTo>
                <a:cubicBezTo>
                  <a:pt x="41" y="106"/>
                  <a:pt x="40" y="106"/>
                  <a:pt x="40" y="106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28" y="115"/>
                  <a:pt x="25" y="115"/>
                  <a:pt x="23" y="11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2" y="102"/>
                  <a:pt x="12" y="99"/>
                  <a:pt x="13" y="97"/>
                </a:cubicBezTo>
                <a:cubicBezTo>
                  <a:pt x="21" y="87"/>
                  <a:pt x="21" y="87"/>
                  <a:pt x="21" y="87"/>
                </a:cubicBezTo>
                <a:cubicBezTo>
                  <a:pt x="21" y="86"/>
                  <a:pt x="21" y="86"/>
                  <a:pt x="21" y="85"/>
                </a:cubicBezTo>
                <a:cubicBezTo>
                  <a:pt x="20" y="83"/>
                  <a:pt x="19" y="81"/>
                  <a:pt x="18" y="78"/>
                </a:cubicBezTo>
                <a:cubicBezTo>
                  <a:pt x="18" y="78"/>
                  <a:pt x="17" y="77"/>
                  <a:pt x="17" y="77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2"/>
                  <a:pt x="0" y="7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5"/>
                  <a:pt x="2" y="52"/>
                  <a:pt x="4" y="52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8" y="50"/>
                  <a:pt x="18" y="49"/>
                </a:cubicBezTo>
                <a:cubicBezTo>
                  <a:pt x="19" y="47"/>
                  <a:pt x="20" y="44"/>
                  <a:pt x="21" y="42"/>
                </a:cubicBezTo>
                <a:cubicBezTo>
                  <a:pt x="21" y="41"/>
                  <a:pt x="21" y="41"/>
                  <a:pt x="21" y="40"/>
                </a:cubicBezTo>
                <a:cubicBezTo>
                  <a:pt x="13" y="30"/>
                  <a:pt x="13" y="30"/>
                  <a:pt x="13" y="30"/>
                </a:cubicBezTo>
                <a:cubicBezTo>
                  <a:pt x="12" y="28"/>
                  <a:pt x="12" y="25"/>
                  <a:pt x="14" y="23"/>
                </a:cubicBezTo>
                <a:cubicBezTo>
                  <a:pt x="23" y="14"/>
                  <a:pt x="23" y="14"/>
                  <a:pt x="23" y="14"/>
                </a:cubicBezTo>
                <a:cubicBezTo>
                  <a:pt x="25" y="12"/>
                  <a:pt x="28" y="12"/>
                  <a:pt x="30" y="14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1" y="22"/>
                  <a:pt x="42" y="21"/>
                </a:cubicBezTo>
                <a:cubicBezTo>
                  <a:pt x="44" y="20"/>
                  <a:pt x="46" y="19"/>
                  <a:pt x="49" y="18"/>
                </a:cubicBezTo>
                <a:cubicBezTo>
                  <a:pt x="49" y="18"/>
                  <a:pt x="50" y="18"/>
                  <a:pt x="50" y="17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4" y="0"/>
                  <a:pt x="57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2" y="0"/>
                  <a:pt x="74" y="2"/>
                  <a:pt x="75" y="5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8"/>
                  <a:pt x="77" y="18"/>
                  <a:pt x="78" y="18"/>
                </a:cubicBezTo>
                <a:cubicBezTo>
                  <a:pt x="80" y="19"/>
                  <a:pt x="83" y="20"/>
                  <a:pt x="85" y="21"/>
                </a:cubicBezTo>
                <a:cubicBezTo>
                  <a:pt x="86" y="22"/>
                  <a:pt x="86" y="22"/>
                  <a:pt x="86" y="21"/>
                </a:cubicBezTo>
                <a:cubicBezTo>
                  <a:pt x="97" y="14"/>
                  <a:pt x="97" y="14"/>
                  <a:pt x="97" y="14"/>
                </a:cubicBezTo>
                <a:cubicBezTo>
                  <a:pt x="99" y="12"/>
                  <a:pt x="102" y="12"/>
                  <a:pt x="104" y="14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4" y="25"/>
                  <a:pt x="115" y="28"/>
                  <a:pt x="113" y="3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5" y="41"/>
                  <a:pt x="105" y="41"/>
                  <a:pt x="106" y="42"/>
                </a:cubicBezTo>
                <a:cubicBezTo>
                  <a:pt x="107" y="44"/>
                  <a:pt x="108" y="47"/>
                  <a:pt x="109" y="49"/>
                </a:cubicBezTo>
                <a:cubicBezTo>
                  <a:pt x="109" y="50"/>
                  <a:pt x="109" y="50"/>
                  <a:pt x="110" y="50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5" y="52"/>
                  <a:pt x="127" y="55"/>
                  <a:pt x="127" y="57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2"/>
                  <a:pt x="125" y="75"/>
                  <a:pt x="122" y="75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7"/>
                  <a:pt x="109" y="78"/>
                  <a:pt x="109" y="78"/>
                </a:cubicBezTo>
                <a:cubicBezTo>
                  <a:pt x="108" y="81"/>
                  <a:pt x="107" y="83"/>
                  <a:pt x="106" y="85"/>
                </a:cubicBezTo>
                <a:cubicBezTo>
                  <a:pt x="105" y="86"/>
                  <a:pt x="105" y="86"/>
                  <a:pt x="106" y="8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5" y="99"/>
                  <a:pt x="114" y="102"/>
                  <a:pt x="112" y="104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2" y="115"/>
                  <a:pt x="99" y="115"/>
                  <a:pt x="97" y="113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86" y="106"/>
                  <a:pt x="86" y="106"/>
                  <a:pt x="85" y="106"/>
                </a:cubicBezTo>
                <a:cubicBezTo>
                  <a:pt x="83" y="107"/>
                  <a:pt x="80" y="108"/>
                  <a:pt x="78" y="109"/>
                </a:cubicBezTo>
                <a:cubicBezTo>
                  <a:pt x="77" y="109"/>
                  <a:pt x="77" y="109"/>
                  <a:pt x="77" y="110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4" y="125"/>
                  <a:pt x="72" y="127"/>
                  <a:pt x="69" y="127"/>
                </a:cubicBezTo>
                <a:close/>
                <a:moveTo>
                  <a:pt x="57" y="121"/>
                </a:moveTo>
                <a:cubicBezTo>
                  <a:pt x="69" y="121"/>
                  <a:pt x="69" y="121"/>
                  <a:pt x="69" y="121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2" y="106"/>
                  <a:pt x="73" y="104"/>
                  <a:pt x="76" y="103"/>
                </a:cubicBezTo>
                <a:cubicBezTo>
                  <a:pt x="78" y="103"/>
                  <a:pt x="80" y="102"/>
                  <a:pt x="82" y="101"/>
                </a:cubicBezTo>
                <a:cubicBezTo>
                  <a:pt x="85" y="99"/>
                  <a:pt x="88" y="100"/>
                  <a:pt x="90" y="101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99" y="88"/>
                  <a:pt x="99" y="85"/>
                  <a:pt x="100" y="83"/>
                </a:cubicBezTo>
                <a:cubicBezTo>
                  <a:pt x="101" y="81"/>
                  <a:pt x="102" y="78"/>
                  <a:pt x="103" y="76"/>
                </a:cubicBezTo>
                <a:cubicBezTo>
                  <a:pt x="104" y="74"/>
                  <a:pt x="106" y="72"/>
                  <a:pt x="109" y="71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6" y="55"/>
                  <a:pt x="104" y="53"/>
                  <a:pt x="103" y="51"/>
                </a:cubicBezTo>
                <a:cubicBezTo>
                  <a:pt x="102" y="49"/>
                  <a:pt x="101" y="47"/>
                  <a:pt x="100" y="45"/>
                </a:cubicBezTo>
                <a:cubicBezTo>
                  <a:pt x="99" y="42"/>
                  <a:pt x="99" y="39"/>
                  <a:pt x="101" y="3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0" y="26"/>
                  <a:pt x="90" y="26"/>
                  <a:pt x="90" y="26"/>
                </a:cubicBezTo>
                <a:cubicBezTo>
                  <a:pt x="88" y="27"/>
                  <a:pt x="85" y="28"/>
                  <a:pt x="82" y="26"/>
                </a:cubicBezTo>
                <a:cubicBezTo>
                  <a:pt x="80" y="25"/>
                  <a:pt x="78" y="24"/>
                  <a:pt x="76" y="24"/>
                </a:cubicBezTo>
                <a:cubicBezTo>
                  <a:pt x="73" y="23"/>
                  <a:pt x="72" y="21"/>
                  <a:pt x="71" y="18"/>
                </a:cubicBezTo>
                <a:cubicBezTo>
                  <a:pt x="69" y="6"/>
                  <a:pt x="69" y="6"/>
                  <a:pt x="69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21"/>
                  <a:pt x="53" y="23"/>
                  <a:pt x="50" y="24"/>
                </a:cubicBezTo>
                <a:cubicBezTo>
                  <a:pt x="48" y="24"/>
                  <a:pt x="46" y="25"/>
                  <a:pt x="44" y="26"/>
                </a:cubicBezTo>
                <a:cubicBezTo>
                  <a:pt x="42" y="28"/>
                  <a:pt x="39" y="27"/>
                  <a:pt x="37" y="26"/>
                </a:cubicBezTo>
                <a:cubicBezTo>
                  <a:pt x="27" y="19"/>
                  <a:pt x="27" y="19"/>
                  <a:pt x="27" y="19"/>
                </a:cubicBezTo>
                <a:cubicBezTo>
                  <a:pt x="18" y="27"/>
                  <a:pt x="18" y="27"/>
                  <a:pt x="18" y="27"/>
                </a:cubicBezTo>
                <a:cubicBezTo>
                  <a:pt x="26" y="37"/>
                  <a:pt x="26" y="37"/>
                  <a:pt x="26" y="37"/>
                </a:cubicBezTo>
                <a:cubicBezTo>
                  <a:pt x="27" y="39"/>
                  <a:pt x="27" y="42"/>
                  <a:pt x="26" y="45"/>
                </a:cubicBezTo>
                <a:cubicBezTo>
                  <a:pt x="25" y="47"/>
                  <a:pt x="24" y="49"/>
                  <a:pt x="24" y="51"/>
                </a:cubicBezTo>
                <a:cubicBezTo>
                  <a:pt x="23" y="53"/>
                  <a:pt x="20" y="55"/>
                  <a:pt x="18" y="56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69"/>
                  <a:pt x="6" y="69"/>
                  <a:pt x="6" y="69"/>
                </a:cubicBezTo>
                <a:cubicBezTo>
                  <a:pt x="18" y="71"/>
                  <a:pt x="18" y="71"/>
                  <a:pt x="18" y="71"/>
                </a:cubicBezTo>
                <a:cubicBezTo>
                  <a:pt x="20" y="72"/>
                  <a:pt x="23" y="74"/>
                  <a:pt x="24" y="76"/>
                </a:cubicBezTo>
                <a:cubicBezTo>
                  <a:pt x="24" y="79"/>
                  <a:pt x="25" y="81"/>
                  <a:pt x="26" y="83"/>
                </a:cubicBezTo>
                <a:cubicBezTo>
                  <a:pt x="27" y="85"/>
                  <a:pt x="27" y="88"/>
                  <a:pt x="26" y="9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9" y="100"/>
                  <a:pt x="42" y="99"/>
                  <a:pt x="44" y="101"/>
                </a:cubicBezTo>
                <a:cubicBezTo>
                  <a:pt x="46" y="102"/>
                  <a:pt x="48" y="103"/>
                  <a:pt x="51" y="103"/>
                </a:cubicBezTo>
                <a:cubicBezTo>
                  <a:pt x="53" y="104"/>
                  <a:pt x="55" y="106"/>
                  <a:pt x="55" y="109"/>
                </a:cubicBezTo>
                <a:lnTo>
                  <a:pt x="57" y="121"/>
                </a:lnTo>
                <a:close/>
                <a:moveTo>
                  <a:pt x="18" y="100"/>
                </a:moveTo>
                <a:cubicBezTo>
                  <a:pt x="18" y="100"/>
                  <a:pt x="18" y="100"/>
                  <a:pt x="18" y="100"/>
                </a:cubicBezTo>
                <a:cubicBezTo>
                  <a:pt x="18" y="100"/>
                  <a:pt x="18" y="100"/>
                  <a:pt x="18" y="100"/>
                </a:cubicBezTo>
                <a:close/>
                <a:moveTo>
                  <a:pt x="108" y="100"/>
                </a:moveTo>
                <a:cubicBezTo>
                  <a:pt x="108" y="100"/>
                  <a:pt x="108" y="100"/>
                  <a:pt x="108" y="100"/>
                </a:cubicBezTo>
                <a:close/>
                <a:moveTo>
                  <a:pt x="121" y="70"/>
                </a:moveTo>
                <a:cubicBezTo>
                  <a:pt x="121" y="70"/>
                  <a:pt x="121" y="70"/>
                  <a:pt x="121" y="70"/>
                </a:cubicBezTo>
                <a:close/>
                <a:moveTo>
                  <a:pt x="6" y="70"/>
                </a:moveTo>
                <a:cubicBezTo>
                  <a:pt x="6" y="70"/>
                  <a:pt x="6" y="70"/>
                  <a:pt x="6" y="70"/>
                </a:cubicBezTo>
                <a:cubicBezTo>
                  <a:pt x="6" y="70"/>
                  <a:pt x="6" y="70"/>
                  <a:pt x="6" y="70"/>
                </a:cubicBezTo>
                <a:close/>
                <a:moveTo>
                  <a:pt x="121" y="69"/>
                </a:moveTo>
                <a:cubicBezTo>
                  <a:pt x="121" y="69"/>
                  <a:pt x="121" y="69"/>
                  <a:pt x="121" y="69"/>
                </a:cubicBezTo>
                <a:close/>
                <a:moveTo>
                  <a:pt x="5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lose/>
                <a:moveTo>
                  <a:pt x="100" y="18"/>
                </a:moveTo>
                <a:cubicBezTo>
                  <a:pt x="100" y="18"/>
                  <a:pt x="100" y="18"/>
                  <a:pt x="100" y="18"/>
                </a:cubicBezTo>
                <a:cubicBezTo>
                  <a:pt x="100" y="18"/>
                  <a:pt x="100" y="18"/>
                  <a:pt x="100" y="18"/>
                </a:cubicBezTo>
                <a:close/>
                <a:moveTo>
                  <a:pt x="100" y="18"/>
                </a:moveTo>
                <a:cubicBezTo>
                  <a:pt x="100" y="18"/>
                  <a:pt x="100" y="18"/>
                  <a:pt x="100" y="18"/>
                </a:cubicBezTo>
                <a:close/>
                <a:moveTo>
                  <a:pt x="63" y="89"/>
                </a:moveTo>
                <a:cubicBezTo>
                  <a:pt x="57" y="89"/>
                  <a:pt x="50" y="86"/>
                  <a:pt x="45" y="81"/>
                </a:cubicBezTo>
                <a:cubicBezTo>
                  <a:pt x="39" y="75"/>
                  <a:pt x="37" y="66"/>
                  <a:pt x="39" y="58"/>
                </a:cubicBezTo>
                <a:cubicBezTo>
                  <a:pt x="41" y="48"/>
                  <a:pt x="48" y="41"/>
                  <a:pt x="58" y="39"/>
                </a:cubicBezTo>
                <a:cubicBezTo>
                  <a:pt x="66" y="37"/>
                  <a:pt x="75" y="40"/>
                  <a:pt x="81" y="46"/>
                </a:cubicBezTo>
                <a:cubicBezTo>
                  <a:pt x="87" y="52"/>
                  <a:pt x="90" y="61"/>
                  <a:pt x="88" y="69"/>
                </a:cubicBezTo>
                <a:cubicBezTo>
                  <a:pt x="86" y="79"/>
                  <a:pt x="78" y="86"/>
                  <a:pt x="69" y="88"/>
                </a:cubicBezTo>
                <a:cubicBezTo>
                  <a:pt x="67" y="89"/>
                  <a:pt x="65" y="89"/>
                  <a:pt x="63" y="89"/>
                </a:cubicBezTo>
                <a:close/>
                <a:moveTo>
                  <a:pt x="63" y="44"/>
                </a:moveTo>
                <a:cubicBezTo>
                  <a:pt x="62" y="44"/>
                  <a:pt x="60" y="44"/>
                  <a:pt x="59" y="45"/>
                </a:cubicBezTo>
                <a:cubicBezTo>
                  <a:pt x="52" y="46"/>
                  <a:pt x="46" y="52"/>
                  <a:pt x="44" y="59"/>
                </a:cubicBezTo>
                <a:cubicBezTo>
                  <a:pt x="43" y="66"/>
                  <a:pt x="45" y="73"/>
                  <a:pt x="50" y="77"/>
                </a:cubicBezTo>
                <a:cubicBezTo>
                  <a:pt x="54" y="82"/>
                  <a:pt x="61" y="84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75" y="81"/>
                  <a:pt x="81" y="75"/>
                  <a:pt x="82" y="68"/>
                </a:cubicBezTo>
                <a:cubicBezTo>
                  <a:pt x="84" y="61"/>
                  <a:pt x="82" y="55"/>
                  <a:pt x="77" y="50"/>
                </a:cubicBezTo>
                <a:cubicBezTo>
                  <a:pt x="73" y="46"/>
                  <a:pt x="68" y="44"/>
                  <a:pt x="63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 userDrawn="1"/>
        </p:nvSpPr>
        <p:spPr bwMode="auto">
          <a:xfrm>
            <a:off x="3424238" y="1096867"/>
            <a:ext cx="568325" cy="492125"/>
          </a:xfrm>
          <a:custGeom>
            <a:avLst/>
            <a:gdLst>
              <a:gd name="T0" fmla="*/ 2147483646 w 133"/>
              <a:gd name="T1" fmla="*/ 2147483646 h 115"/>
              <a:gd name="T2" fmla="*/ 0 w 133"/>
              <a:gd name="T3" fmla="*/ 2147483646 h 115"/>
              <a:gd name="T4" fmla="*/ 2147483646 w 133"/>
              <a:gd name="T5" fmla="*/ 2147483646 h 115"/>
              <a:gd name="T6" fmla="*/ 2147483646 w 133"/>
              <a:gd name="T7" fmla="*/ 2147483646 h 115"/>
              <a:gd name="T8" fmla="*/ 2147483646 w 133"/>
              <a:gd name="T9" fmla="*/ 2147483646 h 115"/>
              <a:gd name="T10" fmla="*/ 2147483646 w 133"/>
              <a:gd name="T11" fmla="*/ 2147483646 h 115"/>
              <a:gd name="T12" fmla="*/ 2147483646 w 133"/>
              <a:gd name="T13" fmla="*/ 2147483646 h 115"/>
              <a:gd name="T14" fmla="*/ 2147483646 w 133"/>
              <a:gd name="T15" fmla="*/ 2147483646 h 115"/>
              <a:gd name="T16" fmla="*/ 2147483646 w 133"/>
              <a:gd name="T17" fmla="*/ 2147483646 h 115"/>
              <a:gd name="T18" fmla="*/ 2147483646 w 133"/>
              <a:gd name="T19" fmla="*/ 2147483646 h 115"/>
              <a:gd name="T20" fmla="*/ 2147483646 w 133"/>
              <a:gd name="T21" fmla="*/ 2147483646 h 115"/>
              <a:gd name="T22" fmla="*/ 2147483646 w 133"/>
              <a:gd name="T23" fmla="*/ 2147483646 h 115"/>
              <a:gd name="T24" fmla="*/ 2147483646 w 133"/>
              <a:gd name="T25" fmla="*/ 2147483646 h 115"/>
              <a:gd name="T26" fmla="*/ 2147483646 w 133"/>
              <a:gd name="T27" fmla="*/ 2147483646 h 115"/>
              <a:gd name="T28" fmla="*/ 2147483646 w 133"/>
              <a:gd name="T29" fmla="*/ 2147483646 h 115"/>
              <a:gd name="T30" fmla="*/ 2147483646 w 133"/>
              <a:gd name="T31" fmla="*/ 2147483646 h 115"/>
              <a:gd name="T32" fmla="*/ 2147483646 w 133"/>
              <a:gd name="T33" fmla="*/ 2147483646 h 115"/>
              <a:gd name="T34" fmla="*/ 2147483646 w 133"/>
              <a:gd name="T35" fmla="*/ 2147483646 h 115"/>
              <a:gd name="T36" fmla="*/ 2147483646 w 133"/>
              <a:gd name="T37" fmla="*/ 2147483646 h 115"/>
              <a:gd name="T38" fmla="*/ 2147483646 w 133"/>
              <a:gd name="T39" fmla="*/ 2147483646 h 115"/>
              <a:gd name="T40" fmla="*/ 2147483646 w 133"/>
              <a:gd name="T41" fmla="*/ 2147483646 h 115"/>
              <a:gd name="T42" fmla="*/ 2147483646 w 133"/>
              <a:gd name="T43" fmla="*/ 2147483646 h 115"/>
              <a:gd name="T44" fmla="*/ 2147483646 w 133"/>
              <a:gd name="T45" fmla="*/ 2147483646 h 115"/>
              <a:gd name="T46" fmla="*/ 2147483646 w 133"/>
              <a:gd name="T47" fmla="*/ 2147483646 h 115"/>
              <a:gd name="T48" fmla="*/ 0 w 133"/>
              <a:gd name="T49" fmla="*/ 2147483646 h 115"/>
              <a:gd name="T50" fmla="*/ 2147483646 w 133"/>
              <a:gd name="T51" fmla="*/ 2147483646 h 115"/>
              <a:gd name="T52" fmla="*/ 2147483646 w 133"/>
              <a:gd name="T53" fmla="*/ 2147483646 h 115"/>
              <a:gd name="T54" fmla="*/ 2147483646 w 133"/>
              <a:gd name="T55" fmla="*/ 2147483646 h 115"/>
              <a:gd name="T56" fmla="*/ 2147483646 w 133"/>
              <a:gd name="T57" fmla="*/ 2147483646 h 115"/>
              <a:gd name="T58" fmla="*/ 2147483646 w 133"/>
              <a:gd name="T59" fmla="*/ 2147483646 h 115"/>
              <a:gd name="T60" fmla="*/ 2147483646 w 133"/>
              <a:gd name="T61" fmla="*/ 2147483646 h 115"/>
              <a:gd name="T62" fmla="*/ 2147483646 w 133"/>
              <a:gd name="T63" fmla="*/ 2147483646 h 115"/>
              <a:gd name="T64" fmla="*/ 2147483646 w 133"/>
              <a:gd name="T65" fmla="*/ 0 h 115"/>
              <a:gd name="T66" fmla="*/ 2147483646 w 133"/>
              <a:gd name="T67" fmla="*/ 2147483646 h 11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3" h="115">
                <a:moveTo>
                  <a:pt x="118" y="115"/>
                </a:moveTo>
                <a:cubicBezTo>
                  <a:pt x="16" y="115"/>
                  <a:pt x="16" y="115"/>
                  <a:pt x="16" y="115"/>
                </a:cubicBezTo>
                <a:cubicBezTo>
                  <a:pt x="7" y="115"/>
                  <a:pt x="0" y="108"/>
                  <a:pt x="0" y="100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3"/>
                  <a:pt x="1" y="72"/>
                  <a:pt x="3" y="72"/>
                </a:cubicBezTo>
                <a:cubicBezTo>
                  <a:pt x="5" y="72"/>
                  <a:pt x="6" y="73"/>
                  <a:pt x="6" y="75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5"/>
                  <a:pt x="10" y="109"/>
                  <a:pt x="16" y="109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23" y="109"/>
                  <a:pt x="127" y="105"/>
                  <a:pt x="127" y="100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73"/>
                  <a:pt x="128" y="72"/>
                  <a:pt x="130" y="72"/>
                </a:cubicBezTo>
                <a:cubicBezTo>
                  <a:pt x="132" y="72"/>
                  <a:pt x="133" y="73"/>
                  <a:pt x="133" y="75"/>
                </a:cubicBezTo>
                <a:cubicBezTo>
                  <a:pt x="133" y="100"/>
                  <a:pt x="133" y="100"/>
                  <a:pt x="133" y="100"/>
                </a:cubicBezTo>
                <a:cubicBezTo>
                  <a:pt x="133" y="108"/>
                  <a:pt x="126" y="115"/>
                  <a:pt x="118" y="115"/>
                </a:cubicBezTo>
                <a:close/>
                <a:moveTo>
                  <a:pt x="72" y="82"/>
                </a:moveTo>
                <a:cubicBezTo>
                  <a:pt x="61" y="82"/>
                  <a:pt x="61" y="82"/>
                  <a:pt x="61" y="82"/>
                </a:cubicBezTo>
                <a:cubicBezTo>
                  <a:pt x="57" y="82"/>
                  <a:pt x="54" y="79"/>
                  <a:pt x="54" y="74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7"/>
                  <a:pt x="57" y="53"/>
                  <a:pt x="61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6" y="53"/>
                  <a:pt x="79" y="57"/>
                  <a:pt x="79" y="62"/>
                </a:cubicBezTo>
                <a:cubicBezTo>
                  <a:pt x="79" y="74"/>
                  <a:pt x="79" y="74"/>
                  <a:pt x="79" y="74"/>
                </a:cubicBezTo>
                <a:cubicBezTo>
                  <a:pt x="79" y="79"/>
                  <a:pt x="76" y="82"/>
                  <a:pt x="72" y="82"/>
                </a:cubicBezTo>
                <a:close/>
                <a:moveTo>
                  <a:pt x="61" y="59"/>
                </a:moveTo>
                <a:cubicBezTo>
                  <a:pt x="60" y="59"/>
                  <a:pt x="59" y="60"/>
                  <a:pt x="59" y="62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6"/>
                  <a:pt x="60" y="77"/>
                  <a:pt x="6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7"/>
                  <a:pt x="74" y="76"/>
                  <a:pt x="74" y="74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0"/>
                  <a:pt x="73" y="59"/>
                  <a:pt x="72" y="59"/>
                </a:cubicBezTo>
                <a:lnTo>
                  <a:pt x="61" y="59"/>
                </a:lnTo>
                <a:close/>
                <a:moveTo>
                  <a:pt x="118" y="71"/>
                </a:moveTo>
                <a:cubicBezTo>
                  <a:pt x="88" y="71"/>
                  <a:pt x="88" y="71"/>
                  <a:pt x="88" y="71"/>
                </a:cubicBezTo>
                <a:cubicBezTo>
                  <a:pt x="86" y="71"/>
                  <a:pt x="85" y="69"/>
                  <a:pt x="85" y="68"/>
                </a:cubicBezTo>
                <a:cubicBezTo>
                  <a:pt x="85" y="66"/>
                  <a:pt x="86" y="65"/>
                  <a:pt x="88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23" y="65"/>
                  <a:pt x="127" y="61"/>
                  <a:pt x="127" y="5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7" y="30"/>
                  <a:pt x="123" y="26"/>
                  <a:pt x="118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0" y="26"/>
                  <a:pt x="6" y="30"/>
                  <a:pt x="6" y="36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61"/>
                  <a:pt x="10" y="65"/>
                  <a:pt x="1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7" y="65"/>
                  <a:pt x="49" y="66"/>
                  <a:pt x="49" y="68"/>
                </a:cubicBezTo>
                <a:cubicBezTo>
                  <a:pt x="49" y="69"/>
                  <a:pt x="47" y="71"/>
                  <a:pt x="4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7" y="71"/>
                  <a:pt x="0" y="64"/>
                  <a:pt x="0" y="5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7"/>
                  <a:pt x="7" y="20"/>
                  <a:pt x="16" y="20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26" y="20"/>
                  <a:pt x="133" y="27"/>
                  <a:pt x="133" y="36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8"/>
                  <a:pt x="133" y="59"/>
                  <a:pt x="132" y="59"/>
                </a:cubicBezTo>
                <a:cubicBezTo>
                  <a:pt x="131" y="66"/>
                  <a:pt x="125" y="71"/>
                  <a:pt x="118" y="71"/>
                </a:cubicBezTo>
                <a:close/>
                <a:moveTo>
                  <a:pt x="89" y="15"/>
                </a:moveTo>
                <a:cubicBezTo>
                  <a:pt x="87" y="15"/>
                  <a:pt x="86" y="14"/>
                  <a:pt x="86" y="13"/>
                </a:cubicBezTo>
                <a:cubicBezTo>
                  <a:pt x="86" y="9"/>
                  <a:pt x="82" y="6"/>
                  <a:pt x="78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6"/>
                  <a:pt x="47" y="9"/>
                  <a:pt x="47" y="13"/>
                </a:cubicBezTo>
                <a:cubicBezTo>
                  <a:pt x="47" y="14"/>
                  <a:pt x="46" y="15"/>
                  <a:pt x="44" y="15"/>
                </a:cubicBezTo>
                <a:cubicBezTo>
                  <a:pt x="43" y="15"/>
                  <a:pt x="42" y="14"/>
                  <a:pt x="42" y="13"/>
                </a:cubicBezTo>
                <a:cubicBezTo>
                  <a:pt x="42" y="6"/>
                  <a:pt x="48" y="0"/>
                  <a:pt x="55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5" y="0"/>
                  <a:pt x="91" y="6"/>
                  <a:pt x="91" y="13"/>
                </a:cubicBezTo>
                <a:cubicBezTo>
                  <a:pt x="91" y="14"/>
                  <a:pt x="90" y="15"/>
                  <a:pt x="89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484188" y="1811242"/>
            <a:ext cx="153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925763" y="1811242"/>
            <a:ext cx="153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5316538" y="1811242"/>
            <a:ext cx="153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/>
          </a:p>
        </p:txBody>
      </p:sp>
      <p:sp>
        <p:nvSpPr>
          <p:cNvPr id="15" name="Freeform 14"/>
          <p:cNvSpPr>
            <a:spLocks noEditPoints="1"/>
          </p:cNvSpPr>
          <p:nvPr userDrawn="1"/>
        </p:nvSpPr>
        <p:spPr bwMode="auto">
          <a:xfrm>
            <a:off x="5802313" y="1079405"/>
            <a:ext cx="611187" cy="544512"/>
          </a:xfrm>
          <a:custGeom>
            <a:avLst/>
            <a:gdLst>
              <a:gd name="T0" fmla="*/ 2147483646 w 143"/>
              <a:gd name="T1" fmla="*/ 2147483646 h 127"/>
              <a:gd name="T2" fmla="*/ 2147483646 w 143"/>
              <a:gd name="T3" fmla="*/ 2147483646 h 127"/>
              <a:gd name="T4" fmla="*/ 2147483646 w 143"/>
              <a:gd name="T5" fmla="*/ 2147483646 h 127"/>
              <a:gd name="T6" fmla="*/ 2147483646 w 143"/>
              <a:gd name="T7" fmla="*/ 2147483646 h 127"/>
              <a:gd name="T8" fmla="*/ 2147483646 w 143"/>
              <a:gd name="T9" fmla="*/ 2147483646 h 127"/>
              <a:gd name="T10" fmla="*/ 2147483646 w 143"/>
              <a:gd name="T11" fmla="*/ 2147483646 h 127"/>
              <a:gd name="T12" fmla="*/ 2147483646 w 143"/>
              <a:gd name="T13" fmla="*/ 2147483646 h 127"/>
              <a:gd name="T14" fmla="*/ 2147483646 w 143"/>
              <a:gd name="T15" fmla="*/ 2147483646 h 127"/>
              <a:gd name="T16" fmla="*/ 2147483646 w 143"/>
              <a:gd name="T17" fmla="*/ 2147483646 h 127"/>
              <a:gd name="T18" fmla="*/ 2147483646 w 143"/>
              <a:gd name="T19" fmla="*/ 2147483646 h 127"/>
              <a:gd name="T20" fmla="*/ 2147483646 w 143"/>
              <a:gd name="T21" fmla="*/ 2147483646 h 127"/>
              <a:gd name="T22" fmla="*/ 2147483646 w 143"/>
              <a:gd name="T23" fmla="*/ 2147483646 h 127"/>
              <a:gd name="T24" fmla="*/ 2147483646 w 143"/>
              <a:gd name="T25" fmla="*/ 2147483646 h 127"/>
              <a:gd name="T26" fmla="*/ 2147483646 w 143"/>
              <a:gd name="T27" fmla="*/ 2147483646 h 127"/>
              <a:gd name="T28" fmla="*/ 2147483646 w 143"/>
              <a:gd name="T29" fmla="*/ 2147483646 h 127"/>
              <a:gd name="T30" fmla="*/ 2147483646 w 143"/>
              <a:gd name="T31" fmla="*/ 2147483646 h 127"/>
              <a:gd name="T32" fmla="*/ 2147483646 w 143"/>
              <a:gd name="T33" fmla="*/ 2147483646 h 127"/>
              <a:gd name="T34" fmla="*/ 2147483646 w 143"/>
              <a:gd name="T35" fmla="*/ 2147483646 h 127"/>
              <a:gd name="T36" fmla="*/ 2147483646 w 143"/>
              <a:gd name="T37" fmla="*/ 2147483646 h 127"/>
              <a:gd name="T38" fmla="*/ 2147483646 w 143"/>
              <a:gd name="T39" fmla="*/ 2147483646 h 127"/>
              <a:gd name="T40" fmla="*/ 2147483646 w 143"/>
              <a:gd name="T41" fmla="*/ 2147483646 h 127"/>
              <a:gd name="T42" fmla="*/ 2147483646 w 143"/>
              <a:gd name="T43" fmla="*/ 2147483646 h 127"/>
              <a:gd name="T44" fmla="*/ 2147483646 w 143"/>
              <a:gd name="T45" fmla="*/ 2147483646 h 127"/>
              <a:gd name="T46" fmla="*/ 2147483646 w 143"/>
              <a:gd name="T47" fmla="*/ 2147483646 h 127"/>
              <a:gd name="T48" fmla="*/ 2147483646 w 143"/>
              <a:gd name="T49" fmla="*/ 2147483646 h 127"/>
              <a:gd name="T50" fmla="*/ 2147483646 w 143"/>
              <a:gd name="T51" fmla="*/ 2147483646 h 127"/>
              <a:gd name="T52" fmla="*/ 2147483646 w 143"/>
              <a:gd name="T53" fmla="*/ 2147483646 h 127"/>
              <a:gd name="T54" fmla="*/ 2147483646 w 143"/>
              <a:gd name="T55" fmla="*/ 2147483646 h 127"/>
              <a:gd name="T56" fmla="*/ 2147483646 w 143"/>
              <a:gd name="T57" fmla="*/ 2147483646 h 127"/>
              <a:gd name="T58" fmla="*/ 2147483646 w 143"/>
              <a:gd name="T59" fmla="*/ 2147483646 h 127"/>
              <a:gd name="T60" fmla="*/ 2147483646 w 143"/>
              <a:gd name="T61" fmla="*/ 2147483646 h 127"/>
              <a:gd name="T62" fmla="*/ 2147483646 w 143"/>
              <a:gd name="T63" fmla="*/ 2147483646 h 127"/>
              <a:gd name="T64" fmla="*/ 2147483646 w 143"/>
              <a:gd name="T65" fmla="*/ 2147483646 h 127"/>
              <a:gd name="T66" fmla="*/ 2147483646 w 143"/>
              <a:gd name="T67" fmla="*/ 2147483646 h 127"/>
              <a:gd name="T68" fmla="*/ 2147483646 w 143"/>
              <a:gd name="T69" fmla="*/ 2147483646 h 127"/>
              <a:gd name="T70" fmla="*/ 2147483646 w 143"/>
              <a:gd name="T71" fmla="*/ 2147483646 h 127"/>
              <a:gd name="T72" fmla="*/ 2147483646 w 143"/>
              <a:gd name="T73" fmla="*/ 2147483646 h 127"/>
              <a:gd name="T74" fmla="*/ 2147483646 w 143"/>
              <a:gd name="T75" fmla="*/ 2147483646 h 127"/>
              <a:gd name="T76" fmla="*/ 2147483646 w 143"/>
              <a:gd name="T77" fmla="*/ 2147483646 h 127"/>
              <a:gd name="T78" fmla="*/ 2147483646 w 143"/>
              <a:gd name="T79" fmla="*/ 2147483646 h 127"/>
              <a:gd name="T80" fmla="*/ 2147483646 w 143"/>
              <a:gd name="T81" fmla="*/ 2147483646 h 127"/>
              <a:gd name="T82" fmla="*/ 2147483646 w 143"/>
              <a:gd name="T83" fmla="*/ 2147483646 h 127"/>
              <a:gd name="T84" fmla="*/ 2147483646 w 143"/>
              <a:gd name="T85" fmla="*/ 2147483646 h 127"/>
              <a:gd name="T86" fmla="*/ 2147483646 w 143"/>
              <a:gd name="T87" fmla="*/ 2147483646 h 127"/>
              <a:gd name="T88" fmla="*/ 2147483646 w 143"/>
              <a:gd name="T89" fmla="*/ 2147483646 h 127"/>
              <a:gd name="T90" fmla="*/ 2147483646 w 143"/>
              <a:gd name="T91" fmla="*/ 2147483646 h 127"/>
              <a:gd name="T92" fmla="*/ 0 w 143"/>
              <a:gd name="T93" fmla="*/ 2147483646 h 127"/>
              <a:gd name="T94" fmla="*/ 2147483646 w 143"/>
              <a:gd name="T95" fmla="*/ 2147483646 h 127"/>
              <a:gd name="T96" fmla="*/ 2147483646 w 143"/>
              <a:gd name="T97" fmla="*/ 2147483646 h 127"/>
              <a:gd name="T98" fmla="*/ 2147483646 w 143"/>
              <a:gd name="T99" fmla="*/ 2147483646 h 127"/>
              <a:gd name="T100" fmla="*/ 2147483646 w 143"/>
              <a:gd name="T101" fmla="*/ 2147483646 h 127"/>
              <a:gd name="T102" fmla="*/ 2147483646 w 143"/>
              <a:gd name="T103" fmla="*/ 2147483646 h 1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43" h="127">
                <a:moveTo>
                  <a:pt x="31" y="58"/>
                </a:moveTo>
                <a:cubicBezTo>
                  <a:pt x="27" y="58"/>
                  <a:pt x="23" y="61"/>
                  <a:pt x="23" y="65"/>
                </a:cubicBezTo>
                <a:cubicBezTo>
                  <a:pt x="23" y="98"/>
                  <a:pt x="23" y="98"/>
                  <a:pt x="23" y="98"/>
                </a:cubicBezTo>
                <a:cubicBezTo>
                  <a:pt x="23" y="102"/>
                  <a:pt x="27" y="106"/>
                  <a:pt x="31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43" y="106"/>
                  <a:pt x="47" y="102"/>
                  <a:pt x="47" y="98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1"/>
                  <a:pt x="43" y="58"/>
                  <a:pt x="39" y="58"/>
                </a:cubicBezTo>
                <a:lnTo>
                  <a:pt x="31" y="58"/>
                </a:lnTo>
                <a:close/>
                <a:moveTo>
                  <a:pt x="41" y="65"/>
                </a:moveTo>
                <a:cubicBezTo>
                  <a:pt x="41" y="98"/>
                  <a:pt x="41" y="98"/>
                  <a:pt x="41" y="98"/>
                </a:cubicBezTo>
                <a:cubicBezTo>
                  <a:pt x="41" y="99"/>
                  <a:pt x="40" y="100"/>
                  <a:pt x="39" y="100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0" y="100"/>
                  <a:pt x="29" y="99"/>
                  <a:pt x="29" y="98"/>
                </a:cubicBezTo>
                <a:cubicBezTo>
                  <a:pt x="29" y="65"/>
                  <a:pt x="29" y="65"/>
                  <a:pt x="29" y="65"/>
                </a:cubicBezTo>
                <a:cubicBezTo>
                  <a:pt x="29" y="64"/>
                  <a:pt x="30" y="64"/>
                  <a:pt x="31" y="64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4"/>
                  <a:pt x="41" y="64"/>
                  <a:pt x="41" y="65"/>
                </a:cubicBezTo>
                <a:close/>
                <a:moveTo>
                  <a:pt x="60" y="46"/>
                </a:moveTo>
                <a:cubicBezTo>
                  <a:pt x="56" y="46"/>
                  <a:pt x="52" y="49"/>
                  <a:pt x="52" y="54"/>
                </a:cubicBezTo>
                <a:cubicBezTo>
                  <a:pt x="52" y="98"/>
                  <a:pt x="52" y="98"/>
                  <a:pt x="52" y="98"/>
                </a:cubicBezTo>
                <a:cubicBezTo>
                  <a:pt x="52" y="102"/>
                  <a:pt x="56" y="106"/>
                  <a:pt x="60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2" y="106"/>
                  <a:pt x="76" y="102"/>
                  <a:pt x="76" y="98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49"/>
                  <a:pt x="72" y="46"/>
                  <a:pt x="68" y="46"/>
                </a:cubicBezTo>
                <a:lnTo>
                  <a:pt x="60" y="46"/>
                </a:lnTo>
                <a:close/>
                <a:moveTo>
                  <a:pt x="70" y="54"/>
                </a:moveTo>
                <a:cubicBezTo>
                  <a:pt x="70" y="98"/>
                  <a:pt x="70" y="98"/>
                  <a:pt x="70" y="98"/>
                </a:cubicBezTo>
                <a:cubicBezTo>
                  <a:pt x="70" y="99"/>
                  <a:pt x="69" y="100"/>
                  <a:pt x="68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9" y="100"/>
                  <a:pt x="58" y="99"/>
                  <a:pt x="58" y="98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3"/>
                  <a:pt x="59" y="52"/>
                  <a:pt x="60" y="52"/>
                </a:cubicBezTo>
                <a:cubicBezTo>
                  <a:pt x="68" y="52"/>
                  <a:pt x="68" y="52"/>
                  <a:pt x="68" y="52"/>
                </a:cubicBezTo>
                <a:cubicBezTo>
                  <a:pt x="69" y="52"/>
                  <a:pt x="70" y="53"/>
                  <a:pt x="70" y="54"/>
                </a:cubicBezTo>
                <a:close/>
                <a:moveTo>
                  <a:pt x="89" y="36"/>
                </a:moveTo>
                <a:cubicBezTo>
                  <a:pt x="85" y="36"/>
                  <a:pt x="81" y="40"/>
                  <a:pt x="81" y="44"/>
                </a:cubicBezTo>
                <a:cubicBezTo>
                  <a:pt x="81" y="98"/>
                  <a:pt x="81" y="98"/>
                  <a:pt x="81" y="98"/>
                </a:cubicBezTo>
                <a:cubicBezTo>
                  <a:pt x="81" y="102"/>
                  <a:pt x="85" y="106"/>
                  <a:pt x="89" y="106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101" y="106"/>
                  <a:pt x="105" y="102"/>
                  <a:pt x="105" y="98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0"/>
                  <a:pt x="101" y="36"/>
                  <a:pt x="97" y="36"/>
                </a:cubicBezTo>
                <a:lnTo>
                  <a:pt x="89" y="36"/>
                </a:lnTo>
                <a:close/>
                <a:moveTo>
                  <a:pt x="99" y="44"/>
                </a:moveTo>
                <a:cubicBezTo>
                  <a:pt x="99" y="98"/>
                  <a:pt x="99" y="98"/>
                  <a:pt x="99" y="98"/>
                </a:cubicBezTo>
                <a:cubicBezTo>
                  <a:pt x="99" y="99"/>
                  <a:pt x="98" y="100"/>
                  <a:pt x="97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88" y="100"/>
                  <a:pt x="87" y="99"/>
                  <a:pt x="87" y="98"/>
                </a:cubicBezTo>
                <a:cubicBezTo>
                  <a:pt x="87" y="44"/>
                  <a:pt x="87" y="44"/>
                  <a:pt x="87" y="44"/>
                </a:cubicBezTo>
                <a:cubicBezTo>
                  <a:pt x="87" y="43"/>
                  <a:pt x="88" y="42"/>
                  <a:pt x="89" y="42"/>
                </a:cubicBezTo>
                <a:cubicBezTo>
                  <a:pt x="97" y="42"/>
                  <a:pt x="97" y="42"/>
                  <a:pt x="97" y="42"/>
                </a:cubicBezTo>
                <a:cubicBezTo>
                  <a:pt x="98" y="42"/>
                  <a:pt x="99" y="43"/>
                  <a:pt x="99" y="44"/>
                </a:cubicBezTo>
                <a:close/>
                <a:moveTo>
                  <a:pt x="110" y="34"/>
                </a:moveTo>
                <a:cubicBezTo>
                  <a:pt x="110" y="98"/>
                  <a:pt x="110" y="98"/>
                  <a:pt x="110" y="98"/>
                </a:cubicBezTo>
                <a:cubicBezTo>
                  <a:pt x="110" y="102"/>
                  <a:pt x="114" y="106"/>
                  <a:pt x="118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30" y="106"/>
                  <a:pt x="134" y="102"/>
                  <a:pt x="134" y="98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4" y="29"/>
                  <a:pt x="130" y="26"/>
                  <a:pt x="126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4" y="26"/>
                  <a:pt x="110" y="29"/>
                  <a:pt x="110" y="34"/>
                </a:cubicBezTo>
                <a:close/>
                <a:moveTo>
                  <a:pt x="128" y="34"/>
                </a:moveTo>
                <a:cubicBezTo>
                  <a:pt x="128" y="98"/>
                  <a:pt x="128" y="98"/>
                  <a:pt x="128" y="98"/>
                </a:cubicBezTo>
                <a:cubicBezTo>
                  <a:pt x="128" y="99"/>
                  <a:pt x="127" y="100"/>
                  <a:pt x="126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7" y="100"/>
                  <a:pt x="116" y="99"/>
                  <a:pt x="116" y="98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3"/>
                  <a:pt x="117" y="32"/>
                  <a:pt x="118" y="32"/>
                </a:cubicBezTo>
                <a:cubicBezTo>
                  <a:pt x="126" y="32"/>
                  <a:pt x="126" y="32"/>
                  <a:pt x="126" y="32"/>
                </a:cubicBezTo>
                <a:cubicBezTo>
                  <a:pt x="127" y="32"/>
                  <a:pt x="128" y="33"/>
                  <a:pt x="128" y="34"/>
                </a:cubicBezTo>
                <a:close/>
                <a:moveTo>
                  <a:pt x="74" y="25"/>
                </a:moveTo>
                <a:cubicBezTo>
                  <a:pt x="93" y="18"/>
                  <a:pt x="112" y="7"/>
                  <a:pt x="112" y="6"/>
                </a:cubicBezTo>
                <a:cubicBezTo>
                  <a:pt x="108" y="0"/>
                  <a:pt x="108" y="0"/>
                  <a:pt x="108" y="0"/>
                </a:cubicBezTo>
                <a:cubicBezTo>
                  <a:pt x="115" y="2"/>
                  <a:pt x="115" y="2"/>
                  <a:pt x="115" y="2"/>
                </a:cubicBezTo>
                <a:cubicBezTo>
                  <a:pt x="121" y="5"/>
                  <a:pt x="121" y="5"/>
                  <a:pt x="121" y="5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2" y="14"/>
                  <a:pt x="94" y="24"/>
                  <a:pt x="76" y="31"/>
                </a:cubicBezTo>
                <a:cubicBezTo>
                  <a:pt x="55" y="39"/>
                  <a:pt x="28" y="44"/>
                  <a:pt x="28" y="44"/>
                </a:cubicBezTo>
                <a:cubicBezTo>
                  <a:pt x="28" y="44"/>
                  <a:pt x="27" y="44"/>
                  <a:pt x="27" y="44"/>
                </a:cubicBezTo>
                <a:cubicBezTo>
                  <a:pt x="26" y="44"/>
                  <a:pt x="25" y="43"/>
                  <a:pt x="24" y="42"/>
                </a:cubicBezTo>
                <a:cubicBezTo>
                  <a:pt x="24" y="40"/>
                  <a:pt x="25" y="39"/>
                  <a:pt x="27" y="38"/>
                </a:cubicBezTo>
                <a:cubicBezTo>
                  <a:pt x="27" y="38"/>
                  <a:pt x="53" y="33"/>
                  <a:pt x="74" y="25"/>
                </a:cubicBezTo>
                <a:close/>
                <a:moveTo>
                  <a:pt x="143" y="117"/>
                </a:moveTo>
                <a:cubicBezTo>
                  <a:pt x="138" y="122"/>
                  <a:pt x="138" y="122"/>
                  <a:pt x="138" y="122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1" y="120"/>
                  <a:pt x="9" y="119"/>
                  <a:pt x="9" y="117"/>
                </a:cubicBezTo>
                <a:cubicBezTo>
                  <a:pt x="9" y="20"/>
                  <a:pt x="9" y="20"/>
                  <a:pt x="9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8" y="15"/>
                  <a:pt x="18" y="15"/>
                  <a:pt x="18" y="15"/>
                </a:cubicBezTo>
                <a:cubicBezTo>
                  <a:pt x="24" y="20"/>
                  <a:pt x="24" y="20"/>
                  <a:pt x="24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8" y="112"/>
                  <a:pt x="138" y="112"/>
                  <a:pt x="138" y="112"/>
                </a:cubicBezTo>
                <a:lnTo>
                  <a:pt x="143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8248650" y="1023842"/>
            <a:ext cx="563563" cy="663575"/>
          </a:xfrm>
          <a:custGeom>
            <a:avLst/>
            <a:gdLst>
              <a:gd name="T0" fmla="*/ 2147483646 w 132"/>
              <a:gd name="T1" fmla="*/ 2147483646 h 155"/>
              <a:gd name="T2" fmla="*/ 2147483646 w 132"/>
              <a:gd name="T3" fmla="*/ 2147483646 h 155"/>
              <a:gd name="T4" fmla="*/ 2147483646 w 132"/>
              <a:gd name="T5" fmla="*/ 2147483646 h 155"/>
              <a:gd name="T6" fmla="*/ 2147483646 w 132"/>
              <a:gd name="T7" fmla="*/ 2147483646 h 155"/>
              <a:gd name="T8" fmla="*/ 2147483646 w 132"/>
              <a:gd name="T9" fmla="*/ 2147483646 h 155"/>
              <a:gd name="T10" fmla="*/ 2147483646 w 132"/>
              <a:gd name="T11" fmla="*/ 2147483646 h 155"/>
              <a:gd name="T12" fmla="*/ 2147483646 w 132"/>
              <a:gd name="T13" fmla="*/ 2147483646 h 155"/>
              <a:gd name="T14" fmla="*/ 2147483646 w 132"/>
              <a:gd name="T15" fmla="*/ 2147483646 h 155"/>
              <a:gd name="T16" fmla="*/ 2147483646 w 132"/>
              <a:gd name="T17" fmla="*/ 2147483646 h 155"/>
              <a:gd name="T18" fmla="*/ 2147483646 w 132"/>
              <a:gd name="T19" fmla="*/ 2147483646 h 155"/>
              <a:gd name="T20" fmla="*/ 2147483646 w 132"/>
              <a:gd name="T21" fmla="*/ 2147483646 h 155"/>
              <a:gd name="T22" fmla="*/ 2147483646 w 132"/>
              <a:gd name="T23" fmla="*/ 2147483646 h 155"/>
              <a:gd name="T24" fmla="*/ 2147483646 w 132"/>
              <a:gd name="T25" fmla="*/ 2147483646 h 155"/>
              <a:gd name="T26" fmla="*/ 2147483646 w 132"/>
              <a:gd name="T27" fmla="*/ 2147483646 h 155"/>
              <a:gd name="T28" fmla="*/ 2147483646 w 132"/>
              <a:gd name="T29" fmla="*/ 2147483646 h 155"/>
              <a:gd name="T30" fmla="*/ 2147483646 w 132"/>
              <a:gd name="T31" fmla="*/ 2147483646 h 155"/>
              <a:gd name="T32" fmla="*/ 2147483646 w 132"/>
              <a:gd name="T33" fmla="*/ 2147483646 h 155"/>
              <a:gd name="T34" fmla="*/ 2147483646 w 132"/>
              <a:gd name="T35" fmla="*/ 2147483646 h 155"/>
              <a:gd name="T36" fmla="*/ 2147483646 w 132"/>
              <a:gd name="T37" fmla="*/ 2147483646 h 155"/>
              <a:gd name="T38" fmla="*/ 2147483646 w 132"/>
              <a:gd name="T39" fmla="*/ 2147483646 h 155"/>
              <a:gd name="T40" fmla="*/ 2147483646 w 132"/>
              <a:gd name="T41" fmla="*/ 2147483646 h 155"/>
              <a:gd name="T42" fmla="*/ 2147483646 w 132"/>
              <a:gd name="T43" fmla="*/ 2147483646 h 155"/>
              <a:gd name="T44" fmla="*/ 2147483646 w 132"/>
              <a:gd name="T45" fmla="*/ 2147483646 h 155"/>
              <a:gd name="T46" fmla="*/ 0 w 132"/>
              <a:gd name="T47" fmla="*/ 2147483646 h 155"/>
              <a:gd name="T48" fmla="*/ 2147483646 w 132"/>
              <a:gd name="T49" fmla="*/ 2147483646 h 155"/>
              <a:gd name="T50" fmla="*/ 2147483646 w 132"/>
              <a:gd name="T51" fmla="*/ 2147483646 h 155"/>
              <a:gd name="T52" fmla="*/ 2147483646 w 132"/>
              <a:gd name="T53" fmla="*/ 2147483646 h 155"/>
              <a:gd name="T54" fmla="*/ 2147483646 w 132"/>
              <a:gd name="T55" fmla="*/ 2147483646 h 155"/>
              <a:gd name="T56" fmla="*/ 2147483646 w 132"/>
              <a:gd name="T57" fmla="*/ 2147483646 h 155"/>
              <a:gd name="T58" fmla="*/ 2147483646 w 132"/>
              <a:gd name="T59" fmla="*/ 2147483646 h 155"/>
              <a:gd name="T60" fmla="*/ 2147483646 w 132"/>
              <a:gd name="T61" fmla="*/ 2147483646 h 155"/>
              <a:gd name="T62" fmla="*/ 2147483646 w 132"/>
              <a:gd name="T63" fmla="*/ 2147483646 h 155"/>
              <a:gd name="T64" fmla="*/ 2147483646 w 132"/>
              <a:gd name="T65" fmla="*/ 2147483646 h 155"/>
              <a:gd name="T66" fmla="*/ 2147483646 w 132"/>
              <a:gd name="T67" fmla="*/ 2147483646 h 155"/>
              <a:gd name="T68" fmla="*/ 2147483646 w 132"/>
              <a:gd name="T69" fmla="*/ 2147483646 h 155"/>
              <a:gd name="T70" fmla="*/ 2147483646 w 132"/>
              <a:gd name="T71" fmla="*/ 2147483646 h 155"/>
              <a:gd name="T72" fmla="*/ 2147483646 w 132"/>
              <a:gd name="T73" fmla="*/ 2147483646 h 155"/>
              <a:gd name="T74" fmla="*/ 2147483646 w 132"/>
              <a:gd name="T75" fmla="*/ 2147483646 h 155"/>
              <a:gd name="T76" fmla="*/ 2147483646 w 132"/>
              <a:gd name="T77" fmla="*/ 2147483646 h 155"/>
              <a:gd name="T78" fmla="*/ 2147483646 w 132"/>
              <a:gd name="T79" fmla="*/ 2147483646 h 155"/>
              <a:gd name="T80" fmla="*/ 2147483646 w 132"/>
              <a:gd name="T81" fmla="*/ 2147483646 h 155"/>
              <a:gd name="T82" fmla="*/ 2147483646 w 132"/>
              <a:gd name="T83" fmla="*/ 2147483646 h 155"/>
              <a:gd name="T84" fmla="*/ 2147483646 w 132"/>
              <a:gd name="T85" fmla="*/ 2147483646 h 155"/>
              <a:gd name="T86" fmla="*/ 2147483646 w 132"/>
              <a:gd name="T87" fmla="*/ 0 h 155"/>
              <a:gd name="T88" fmla="*/ 2147483646 w 132"/>
              <a:gd name="T89" fmla="*/ 2147483646 h 1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32" h="155">
                <a:moveTo>
                  <a:pt x="76" y="155"/>
                </a:moveTo>
                <a:cubicBezTo>
                  <a:pt x="54" y="155"/>
                  <a:pt x="54" y="155"/>
                  <a:pt x="54" y="155"/>
                </a:cubicBezTo>
                <a:cubicBezTo>
                  <a:pt x="53" y="155"/>
                  <a:pt x="51" y="154"/>
                  <a:pt x="51" y="152"/>
                </a:cubicBezTo>
                <a:cubicBezTo>
                  <a:pt x="51" y="150"/>
                  <a:pt x="53" y="149"/>
                  <a:pt x="54" y="149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7" y="149"/>
                  <a:pt x="78" y="150"/>
                  <a:pt x="78" y="152"/>
                </a:cubicBezTo>
                <a:cubicBezTo>
                  <a:pt x="78" y="154"/>
                  <a:pt x="77" y="155"/>
                  <a:pt x="76" y="155"/>
                </a:cubicBezTo>
                <a:close/>
                <a:moveTo>
                  <a:pt x="82" y="145"/>
                </a:moveTo>
                <a:cubicBezTo>
                  <a:pt x="48" y="145"/>
                  <a:pt x="48" y="145"/>
                  <a:pt x="48" y="145"/>
                </a:cubicBezTo>
                <a:cubicBezTo>
                  <a:pt x="46" y="145"/>
                  <a:pt x="45" y="144"/>
                  <a:pt x="45" y="142"/>
                </a:cubicBezTo>
                <a:cubicBezTo>
                  <a:pt x="45" y="140"/>
                  <a:pt x="46" y="139"/>
                  <a:pt x="48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3" y="139"/>
                  <a:pt x="84" y="140"/>
                  <a:pt x="84" y="142"/>
                </a:cubicBezTo>
                <a:cubicBezTo>
                  <a:pt x="84" y="144"/>
                  <a:pt x="83" y="145"/>
                  <a:pt x="82" y="145"/>
                </a:cubicBezTo>
                <a:close/>
                <a:moveTo>
                  <a:pt x="65" y="134"/>
                </a:moveTo>
                <a:cubicBezTo>
                  <a:pt x="58" y="134"/>
                  <a:pt x="52" y="134"/>
                  <a:pt x="52" y="13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46" y="134"/>
                  <a:pt x="43" y="132"/>
                  <a:pt x="42" y="127"/>
                </a:cubicBezTo>
                <a:cubicBezTo>
                  <a:pt x="41" y="125"/>
                  <a:pt x="41" y="122"/>
                  <a:pt x="41" y="120"/>
                </a:cubicBezTo>
                <a:cubicBezTo>
                  <a:pt x="41" y="117"/>
                  <a:pt x="41" y="114"/>
                  <a:pt x="40" y="112"/>
                </a:cubicBezTo>
                <a:cubicBezTo>
                  <a:pt x="35" y="104"/>
                  <a:pt x="32" y="98"/>
                  <a:pt x="28" y="90"/>
                </a:cubicBezTo>
                <a:cubicBezTo>
                  <a:pt x="24" y="82"/>
                  <a:pt x="19" y="69"/>
                  <a:pt x="22" y="57"/>
                </a:cubicBezTo>
                <a:cubicBezTo>
                  <a:pt x="26" y="43"/>
                  <a:pt x="42" y="28"/>
                  <a:pt x="64" y="28"/>
                </a:cubicBezTo>
                <a:cubicBezTo>
                  <a:pt x="87" y="28"/>
                  <a:pt x="103" y="43"/>
                  <a:pt x="107" y="57"/>
                </a:cubicBezTo>
                <a:cubicBezTo>
                  <a:pt x="110" y="69"/>
                  <a:pt x="105" y="82"/>
                  <a:pt x="101" y="90"/>
                </a:cubicBezTo>
                <a:cubicBezTo>
                  <a:pt x="97" y="98"/>
                  <a:pt x="94" y="104"/>
                  <a:pt x="89" y="112"/>
                </a:cubicBezTo>
                <a:cubicBezTo>
                  <a:pt x="88" y="114"/>
                  <a:pt x="88" y="117"/>
                  <a:pt x="88" y="120"/>
                </a:cubicBezTo>
                <a:cubicBezTo>
                  <a:pt x="88" y="122"/>
                  <a:pt x="87" y="125"/>
                  <a:pt x="87" y="127"/>
                </a:cubicBezTo>
                <a:cubicBezTo>
                  <a:pt x="86" y="132"/>
                  <a:pt x="83" y="134"/>
                  <a:pt x="77" y="134"/>
                </a:cubicBezTo>
                <a:cubicBezTo>
                  <a:pt x="77" y="134"/>
                  <a:pt x="71" y="134"/>
                  <a:pt x="65" y="134"/>
                </a:cubicBezTo>
                <a:close/>
                <a:moveTo>
                  <a:pt x="52" y="128"/>
                </a:moveTo>
                <a:cubicBezTo>
                  <a:pt x="53" y="128"/>
                  <a:pt x="76" y="128"/>
                  <a:pt x="77" y="128"/>
                </a:cubicBezTo>
                <a:cubicBezTo>
                  <a:pt x="81" y="128"/>
                  <a:pt x="81" y="128"/>
                  <a:pt x="81" y="125"/>
                </a:cubicBezTo>
                <a:cubicBezTo>
                  <a:pt x="82" y="124"/>
                  <a:pt x="82" y="122"/>
                  <a:pt x="82" y="120"/>
                </a:cubicBezTo>
                <a:cubicBezTo>
                  <a:pt x="82" y="116"/>
                  <a:pt x="82" y="113"/>
                  <a:pt x="84" y="109"/>
                </a:cubicBezTo>
                <a:cubicBezTo>
                  <a:pt x="89" y="101"/>
                  <a:pt x="91" y="95"/>
                  <a:pt x="96" y="87"/>
                </a:cubicBezTo>
                <a:cubicBezTo>
                  <a:pt x="99" y="81"/>
                  <a:pt x="104" y="69"/>
                  <a:pt x="101" y="59"/>
                </a:cubicBezTo>
                <a:cubicBezTo>
                  <a:pt x="98" y="47"/>
                  <a:pt x="84" y="34"/>
                  <a:pt x="64" y="34"/>
                </a:cubicBezTo>
                <a:cubicBezTo>
                  <a:pt x="45" y="34"/>
                  <a:pt x="31" y="47"/>
                  <a:pt x="28" y="59"/>
                </a:cubicBezTo>
                <a:cubicBezTo>
                  <a:pt x="25" y="69"/>
                  <a:pt x="30" y="81"/>
                  <a:pt x="33" y="87"/>
                </a:cubicBezTo>
                <a:cubicBezTo>
                  <a:pt x="37" y="95"/>
                  <a:pt x="40" y="101"/>
                  <a:pt x="45" y="109"/>
                </a:cubicBezTo>
                <a:cubicBezTo>
                  <a:pt x="47" y="113"/>
                  <a:pt x="47" y="116"/>
                  <a:pt x="47" y="120"/>
                </a:cubicBezTo>
                <a:cubicBezTo>
                  <a:pt x="47" y="122"/>
                  <a:pt x="47" y="124"/>
                  <a:pt x="48" y="125"/>
                </a:cubicBezTo>
                <a:cubicBezTo>
                  <a:pt x="48" y="128"/>
                  <a:pt x="48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lose/>
                <a:moveTo>
                  <a:pt x="14" y="71"/>
                </a:move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0"/>
                  <a:pt x="0" y="68"/>
                </a:cubicBezTo>
                <a:cubicBezTo>
                  <a:pt x="0" y="67"/>
                  <a:pt x="1" y="65"/>
                  <a:pt x="2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5" y="65"/>
                  <a:pt x="17" y="67"/>
                  <a:pt x="17" y="68"/>
                </a:cubicBezTo>
                <a:cubicBezTo>
                  <a:pt x="17" y="70"/>
                  <a:pt x="15" y="71"/>
                  <a:pt x="14" y="71"/>
                </a:cubicBezTo>
                <a:close/>
                <a:moveTo>
                  <a:pt x="129" y="69"/>
                </a:moveTo>
                <a:cubicBezTo>
                  <a:pt x="115" y="69"/>
                  <a:pt x="115" y="69"/>
                  <a:pt x="115" y="69"/>
                </a:cubicBezTo>
                <a:cubicBezTo>
                  <a:pt x="114" y="69"/>
                  <a:pt x="112" y="68"/>
                  <a:pt x="112" y="66"/>
                </a:cubicBezTo>
                <a:cubicBezTo>
                  <a:pt x="112" y="65"/>
                  <a:pt x="114" y="63"/>
                  <a:pt x="115" y="63"/>
                </a:cubicBezTo>
                <a:cubicBezTo>
                  <a:pt x="129" y="63"/>
                  <a:pt x="129" y="63"/>
                  <a:pt x="129" y="63"/>
                </a:cubicBezTo>
                <a:cubicBezTo>
                  <a:pt x="131" y="63"/>
                  <a:pt x="132" y="65"/>
                  <a:pt x="132" y="66"/>
                </a:cubicBezTo>
                <a:cubicBezTo>
                  <a:pt x="132" y="68"/>
                  <a:pt x="131" y="69"/>
                  <a:pt x="129" y="69"/>
                </a:cubicBezTo>
                <a:close/>
                <a:moveTo>
                  <a:pt x="38" y="67"/>
                </a:moveTo>
                <a:cubicBezTo>
                  <a:pt x="38" y="67"/>
                  <a:pt x="38" y="67"/>
                  <a:pt x="38" y="67"/>
                </a:cubicBezTo>
                <a:cubicBezTo>
                  <a:pt x="36" y="66"/>
                  <a:pt x="35" y="65"/>
                  <a:pt x="36" y="63"/>
                </a:cubicBezTo>
                <a:cubicBezTo>
                  <a:pt x="38" y="53"/>
                  <a:pt x="50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8" y="42"/>
                  <a:pt x="69" y="43"/>
                  <a:pt x="69" y="45"/>
                </a:cubicBezTo>
                <a:cubicBezTo>
                  <a:pt x="69" y="46"/>
                  <a:pt x="68" y="48"/>
                  <a:pt x="66" y="48"/>
                </a:cubicBezTo>
                <a:cubicBezTo>
                  <a:pt x="53" y="48"/>
                  <a:pt x="43" y="56"/>
                  <a:pt x="41" y="65"/>
                </a:cubicBezTo>
                <a:cubicBezTo>
                  <a:pt x="41" y="66"/>
                  <a:pt x="40" y="67"/>
                  <a:pt x="38" y="67"/>
                </a:cubicBezTo>
                <a:close/>
                <a:moveTo>
                  <a:pt x="101" y="35"/>
                </a:moveTo>
                <a:cubicBezTo>
                  <a:pt x="101" y="35"/>
                  <a:pt x="100" y="35"/>
                  <a:pt x="99" y="34"/>
                </a:cubicBezTo>
                <a:cubicBezTo>
                  <a:pt x="98" y="33"/>
                  <a:pt x="98" y="31"/>
                  <a:pt x="99" y="3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0" y="19"/>
                  <a:pt x="112" y="19"/>
                  <a:pt x="113" y="20"/>
                </a:cubicBezTo>
                <a:cubicBezTo>
                  <a:pt x="114" y="22"/>
                  <a:pt x="114" y="23"/>
                  <a:pt x="113" y="25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3" y="35"/>
                  <a:pt x="102" y="35"/>
                  <a:pt x="101" y="35"/>
                </a:cubicBezTo>
                <a:close/>
                <a:moveTo>
                  <a:pt x="28" y="35"/>
                </a:moveTo>
                <a:cubicBezTo>
                  <a:pt x="28" y="35"/>
                  <a:pt x="27" y="35"/>
                  <a:pt x="26" y="34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3"/>
                  <a:pt x="15" y="22"/>
                  <a:pt x="16" y="20"/>
                </a:cubicBezTo>
                <a:cubicBezTo>
                  <a:pt x="18" y="19"/>
                  <a:pt x="19" y="19"/>
                  <a:pt x="21" y="2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1"/>
                  <a:pt x="31" y="33"/>
                  <a:pt x="30" y="34"/>
                </a:cubicBezTo>
                <a:cubicBezTo>
                  <a:pt x="30" y="35"/>
                  <a:pt x="29" y="35"/>
                  <a:pt x="28" y="35"/>
                </a:cubicBezTo>
                <a:close/>
                <a:moveTo>
                  <a:pt x="64" y="22"/>
                </a:moveTo>
                <a:cubicBezTo>
                  <a:pt x="63" y="22"/>
                  <a:pt x="62" y="21"/>
                  <a:pt x="62" y="19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1"/>
                  <a:pt x="63" y="0"/>
                  <a:pt x="64" y="0"/>
                </a:cubicBezTo>
                <a:cubicBezTo>
                  <a:pt x="66" y="0"/>
                  <a:pt x="67" y="1"/>
                  <a:pt x="67" y="3"/>
                </a:cubicBezTo>
                <a:cubicBezTo>
                  <a:pt x="67" y="19"/>
                  <a:pt x="67" y="19"/>
                  <a:pt x="67" y="19"/>
                </a:cubicBezTo>
                <a:cubicBezTo>
                  <a:pt x="67" y="21"/>
                  <a:pt x="66" y="22"/>
                  <a:pt x="6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7759700" y="1801717"/>
            <a:ext cx="153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/>
          </a:p>
        </p:txBody>
      </p:sp>
      <p:sp>
        <p:nvSpPr>
          <p:cNvPr id="18" name="Rectangle 19"/>
          <p:cNvSpPr>
            <a:spLocks noChangeArrowheads="1"/>
          </p:cNvSpPr>
          <p:nvPr userDrawn="1"/>
        </p:nvSpPr>
        <p:spPr bwMode="auto">
          <a:xfrm>
            <a:off x="10188575" y="1806480"/>
            <a:ext cx="1536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Montserrat" panose="02000505000000020004" pitchFamily="2" charset="0"/>
              </a:rPr>
              <a:t>AWESOME TITLE</a:t>
            </a:r>
            <a:endParaRPr lang="en-US" altLang="en-US"/>
          </a:p>
        </p:txBody>
      </p:sp>
      <p:sp>
        <p:nvSpPr>
          <p:cNvPr id="19" name="Freeform 20"/>
          <p:cNvSpPr>
            <a:spLocks noEditPoints="1"/>
          </p:cNvSpPr>
          <p:nvPr userDrawn="1"/>
        </p:nvSpPr>
        <p:spPr bwMode="auto">
          <a:xfrm>
            <a:off x="10480675" y="1149255"/>
            <a:ext cx="946150" cy="479425"/>
          </a:xfrm>
          <a:custGeom>
            <a:avLst/>
            <a:gdLst>
              <a:gd name="T0" fmla="*/ 2147483646 w 221"/>
              <a:gd name="T1" fmla="*/ 2147483646 h 112"/>
              <a:gd name="T2" fmla="*/ 2147483646 w 221"/>
              <a:gd name="T3" fmla="*/ 2147483646 h 112"/>
              <a:gd name="T4" fmla="*/ 2147483646 w 221"/>
              <a:gd name="T5" fmla="*/ 2147483646 h 112"/>
              <a:gd name="T6" fmla="*/ 2147483646 w 221"/>
              <a:gd name="T7" fmla="*/ 2147483646 h 112"/>
              <a:gd name="T8" fmla="*/ 2147483646 w 221"/>
              <a:gd name="T9" fmla="*/ 2147483646 h 112"/>
              <a:gd name="T10" fmla="*/ 2147483646 w 221"/>
              <a:gd name="T11" fmla="*/ 2147483646 h 112"/>
              <a:gd name="T12" fmla="*/ 2147483646 w 221"/>
              <a:gd name="T13" fmla="*/ 2147483646 h 112"/>
              <a:gd name="T14" fmla="*/ 2147483646 w 221"/>
              <a:gd name="T15" fmla="*/ 2147483646 h 112"/>
              <a:gd name="T16" fmla="*/ 2147483646 w 221"/>
              <a:gd name="T17" fmla="*/ 2147483646 h 112"/>
              <a:gd name="T18" fmla="*/ 2147483646 w 221"/>
              <a:gd name="T19" fmla="*/ 2147483646 h 112"/>
              <a:gd name="T20" fmla="*/ 2147483646 w 221"/>
              <a:gd name="T21" fmla="*/ 2147483646 h 112"/>
              <a:gd name="T22" fmla="*/ 2147483646 w 221"/>
              <a:gd name="T23" fmla="*/ 2147483646 h 112"/>
              <a:gd name="T24" fmla="*/ 2147483646 w 221"/>
              <a:gd name="T25" fmla="*/ 2147483646 h 112"/>
              <a:gd name="T26" fmla="*/ 2147483646 w 221"/>
              <a:gd name="T27" fmla="*/ 2147483646 h 112"/>
              <a:gd name="T28" fmla="*/ 2147483646 w 221"/>
              <a:gd name="T29" fmla="*/ 2147483646 h 112"/>
              <a:gd name="T30" fmla="*/ 2147483646 w 221"/>
              <a:gd name="T31" fmla="*/ 2147483646 h 112"/>
              <a:gd name="T32" fmla="*/ 2147483646 w 221"/>
              <a:gd name="T33" fmla="*/ 2147483646 h 112"/>
              <a:gd name="T34" fmla="*/ 2147483646 w 221"/>
              <a:gd name="T35" fmla="*/ 2147483646 h 112"/>
              <a:gd name="T36" fmla="*/ 2147483646 w 221"/>
              <a:gd name="T37" fmla="*/ 2147483646 h 112"/>
              <a:gd name="T38" fmla="*/ 2147483646 w 221"/>
              <a:gd name="T39" fmla="*/ 2147483646 h 112"/>
              <a:gd name="T40" fmla="*/ 2147483646 w 221"/>
              <a:gd name="T41" fmla="*/ 2147483646 h 112"/>
              <a:gd name="T42" fmla="*/ 2147483646 w 221"/>
              <a:gd name="T43" fmla="*/ 2147483646 h 112"/>
              <a:gd name="T44" fmla="*/ 2147483646 w 221"/>
              <a:gd name="T45" fmla="*/ 2147483646 h 112"/>
              <a:gd name="T46" fmla="*/ 2147483646 w 221"/>
              <a:gd name="T47" fmla="*/ 2147483646 h 112"/>
              <a:gd name="T48" fmla="*/ 2147483646 w 221"/>
              <a:gd name="T49" fmla="*/ 2147483646 h 112"/>
              <a:gd name="T50" fmla="*/ 2147483646 w 221"/>
              <a:gd name="T51" fmla="*/ 2147483646 h 112"/>
              <a:gd name="T52" fmla="*/ 2147483646 w 221"/>
              <a:gd name="T53" fmla="*/ 2147483646 h 112"/>
              <a:gd name="T54" fmla="*/ 2147483646 w 221"/>
              <a:gd name="T55" fmla="*/ 2147483646 h 112"/>
              <a:gd name="T56" fmla="*/ 2147483646 w 221"/>
              <a:gd name="T57" fmla="*/ 2147483646 h 112"/>
              <a:gd name="T58" fmla="*/ 2147483646 w 221"/>
              <a:gd name="T59" fmla="*/ 2147483646 h 112"/>
              <a:gd name="T60" fmla="*/ 2147483646 w 221"/>
              <a:gd name="T61" fmla="*/ 2147483646 h 112"/>
              <a:gd name="T62" fmla="*/ 2147483646 w 221"/>
              <a:gd name="T63" fmla="*/ 2147483646 h 112"/>
              <a:gd name="T64" fmla="*/ 2147483646 w 221"/>
              <a:gd name="T65" fmla="*/ 2147483646 h 112"/>
              <a:gd name="T66" fmla="*/ 0 w 221"/>
              <a:gd name="T67" fmla="*/ 2147483646 h 112"/>
              <a:gd name="T68" fmla="*/ 2147483646 w 221"/>
              <a:gd name="T69" fmla="*/ 2147483646 h 112"/>
              <a:gd name="T70" fmla="*/ 2147483646 w 221"/>
              <a:gd name="T71" fmla="*/ 2147483646 h 112"/>
              <a:gd name="T72" fmla="*/ 2147483646 w 221"/>
              <a:gd name="T73" fmla="*/ 2147483646 h 112"/>
              <a:gd name="T74" fmla="*/ 2147483646 w 221"/>
              <a:gd name="T75" fmla="*/ 2147483646 h 112"/>
              <a:gd name="T76" fmla="*/ 2147483646 w 221"/>
              <a:gd name="T77" fmla="*/ 2147483646 h 112"/>
              <a:gd name="T78" fmla="*/ 2147483646 w 221"/>
              <a:gd name="T79" fmla="*/ 2147483646 h 112"/>
              <a:gd name="T80" fmla="*/ 2147483646 w 221"/>
              <a:gd name="T81" fmla="*/ 2147483646 h 112"/>
              <a:gd name="T82" fmla="*/ 2147483646 w 221"/>
              <a:gd name="T83" fmla="*/ 2147483646 h 112"/>
              <a:gd name="T84" fmla="*/ 2147483646 w 221"/>
              <a:gd name="T85" fmla="*/ 2147483646 h 112"/>
              <a:gd name="T86" fmla="*/ 2147483646 w 221"/>
              <a:gd name="T87" fmla="*/ 2147483646 h 112"/>
              <a:gd name="T88" fmla="*/ 2147483646 w 221"/>
              <a:gd name="T89" fmla="*/ 2147483646 h 112"/>
              <a:gd name="T90" fmla="*/ 2147483646 w 221"/>
              <a:gd name="T91" fmla="*/ 2147483646 h 112"/>
              <a:gd name="T92" fmla="*/ 2147483646 w 221"/>
              <a:gd name="T93" fmla="*/ 2147483646 h 1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21" h="112">
                <a:moveTo>
                  <a:pt x="113" y="112"/>
                </a:moveTo>
                <a:cubicBezTo>
                  <a:pt x="100" y="112"/>
                  <a:pt x="89" y="112"/>
                  <a:pt x="79" y="109"/>
                </a:cubicBezTo>
                <a:cubicBezTo>
                  <a:pt x="75" y="108"/>
                  <a:pt x="72" y="107"/>
                  <a:pt x="69" y="106"/>
                </a:cubicBezTo>
                <a:cubicBezTo>
                  <a:pt x="63" y="103"/>
                  <a:pt x="61" y="99"/>
                  <a:pt x="60" y="96"/>
                </a:cubicBezTo>
                <a:cubicBezTo>
                  <a:pt x="59" y="92"/>
                  <a:pt x="61" y="88"/>
                  <a:pt x="64" y="85"/>
                </a:cubicBezTo>
                <a:cubicBezTo>
                  <a:pt x="69" y="80"/>
                  <a:pt x="75" y="76"/>
                  <a:pt x="84" y="72"/>
                </a:cubicBezTo>
                <a:cubicBezTo>
                  <a:pt x="86" y="71"/>
                  <a:pt x="89" y="70"/>
                  <a:pt x="91" y="69"/>
                </a:cubicBezTo>
                <a:cubicBezTo>
                  <a:pt x="93" y="68"/>
                  <a:pt x="93" y="68"/>
                  <a:pt x="93" y="68"/>
                </a:cubicBezTo>
                <a:cubicBezTo>
                  <a:pt x="95" y="67"/>
                  <a:pt x="97" y="66"/>
                  <a:pt x="97" y="64"/>
                </a:cubicBezTo>
                <a:cubicBezTo>
                  <a:pt x="97" y="63"/>
                  <a:pt x="97" y="61"/>
                  <a:pt x="96" y="60"/>
                </a:cubicBezTo>
                <a:cubicBezTo>
                  <a:pt x="87" y="51"/>
                  <a:pt x="82" y="40"/>
                  <a:pt x="83" y="26"/>
                </a:cubicBezTo>
                <a:cubicBezTo>
                  <a:pt x="83" y="13"/>
                  <a:pt x="91" y="5"/>
                  <a:pt x="105" y="1"/>
                </a:cubicBezTo>
                <a:cubicBezTo>
                  <a:pt x="107" y="1"/>
                  <a:pt x="110" y="0"/>
                  <a:pt x="113" y="0"/>
                </a:cubicBezTo>
                <a:cubicBezTo>
                  <a:pt x="115" y="0"/>
                  <a:pt x="118" y="1"/>
                  <a:pt x="121" y="1"/>
                </a:cubicBezTo>
                <a:cubicBezTo>
                  <a:pt x="135" y="5"/>
                  <a:pt x="142" y="13"/>
                  <a:pt x="143" y="26"/>
                </a:cubicBezTo>
                <a:cubicBezTo>
                  <a:pt x="143" y="40"/>
                  <a:pt x="139" y="51"/>
                  <a:pt x="130" y="60"/>
                </a:cubicBezTo>
                <a:cubicBezTo>
                  <a:pt x="129" y="61"/>
                  <a:pt x="128" y="63"/>
                  <a:pt x="128" y="64"/>
                </a:cubicBezTo>
                <a:cubicBezTo>
                  <a:pt x="129" y="66"/>
                  <a:pt x="130" y="67"/>
                  <a:pt x="132" y="68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70"/>
                  <a:pt x="139" y="71"/>
                  <a:pt x="142" y="72"/>
                </a:cubicBezTo>
                <a:cubicBezTo>
                  <a:pt x="150" y="76"/>
                  <a:pt x="156" y="80"/>
                  <a:pt x="161" y="85"/>
                </a:cubicBezTo>
                <a:cubicBezTo>
                  <a:pt x="164" y="87"/>
                  <a:pt x="165" y="92"/>
                  <a:pt x="165" y="96"/>
                </a:cubicBezTo>
                <a:cubicBezTo>
                  <a:pt x="164" y="100"/>
                  <a:pt x="161" y="104"/>
                  <a:pt x="157" y="106"/>
                </a:cubicBezTo>
                <a:cubicBezTo>
                  <a:pt x="157" y="106"/>
                  <a:pt x="157" y="106"/>
                  <a:pt x="157" y="106"/>
                </a:cubicBezTo>
                <a:cubicBezTo>
                  <a:pt x="154" y="107"/>
                  <a:pt x="150" y="108"/>
                  <a:pt x="147" y="109"/>
                </a:cubicBezTo>
                <a:cubicBezTo>
                  <a:pt x="136" y="112"/>
                  <a:pt x="126" y="112"/>
                  <a:pt x="113" y="112"/>
                </a:cubicBezTo>
                <a:close/>
                <a:moveTo>
                  <a:pt x="113" y="7"/>
                </a:moveTo>
                <a:cubicBezTo>
                  <a:pt x="111" y="7"/>
                  <a:pt x="108" y="7"/>
                  <a:pt x="106" y="7"/>
                </a:cubicBezTo>
                <a:cubicBezTo>
                  <a:pt x="95" y="10"/>
                  <a:pt x="89" y="16"/>
                  <a:pt x="89" y="27"/>
                </a:cubicBezTo>
                <a:cubicBezTo>
                  <a:pt x="89" y="39"/>
                  <a:pt x="92" y="48"/>
                  <a:pt x="100" y="56"/>
                </a:cubicBezTo>
                <a:cubicBezTo>
                  <a:pt x="103" y="59"/>
                  <a:pt x="104" y="62"/>
                  <a:pt x="103" y="65"/>
                </a:cubicBezTo>
                <a:cubicBezTo>
                  <a:pt x="102" y="69"/>
                  <a:pt x="100" y="72"/>
                  <a:pt x="96" y="74"/>
                </a:cubicBezTo>
                <a:cubicBezTo>
                  <a:pt x="94" y="74"/>
                  <a:pt x="94" y="74"/>
                  <a:pt x="94" y="74"/>
                </a:cubicBezTo>
                <a:cubicBezTo>
                  <a:pt x="91" y="75"/>
                  <a:pt x="89" y="76"/>
                  <a:pt x="86" y="77"/>
                </a:cubicBezTo>
                <a:cubicBezTo>
                  <a:pt x="78" y="81"/>
                  <a:pt x="73" y="85"/>
                  <a:pt x="68" y="89"/>
                </a:cubicBezTo>
                <a:cubicBezTo>
                  <a:pt x="67" y="91"/>
                  <a:pt x="66" y="93"/>
                  <a:pt x="66" y="95"/>
                </a:cubicBezTo>
                <a:cubicBezTo>
                  <a:pt x="67" y="97"/>
                  <a:pt x="68" y="99"/>
                  <a:pt x="71" y="100"/>
                </a:cubicBezTo>
                <a:cubicBezTo>
                  <a:pt x="74" y="101"/>
                  <a:pt x="77" y="102"/>
                  <a:pt x="80" y="103"/>
                </a:cubicBezTo>
                <a:cubicBezTo>
                  <a:pt x="90" y="106"/>
                  <a:pt x="100" y="106"/>
                  <a:pt x="113" y="106"/>
                </a:cubicBezTo>
                <a:cubicBezTo>
                  <a:pt x="125" y="106"/>
                  <a:pt x="135" y="106"/>
                  <a:pt x="145" y="103"/>
                </a:cubicBezTo>
                <a:cubicBezTo>
                  <a:pt x="149" y="102"/>
                  <a:pt x="151" y="101"/>
                  <a:pt x="154" y="100"/>
                </a:cubicBezTo>
                <a:cubicBezTo>
                  <a:pt x="157" y="99"/>
                  <a:pt x="158" y="97"/>
                  <a:pt x="159" y="95"/>
                </a:cubicBezTo>
                <a:cubicBezTo>
                  <a:pt x="159" y="92"/>
                  <a:pt x="158" y="90"/>
                  <a:pt x="157" y="89"/>
                </a:cubicBezTo>
                <a:cubicBezTo>
                  <a:pt x="153" y="85"/>
                  <a:pt x="147" y="81"/>
                  <a:pt x="139" y="77"/>
                </a:cubicBezTo>
                <a:cubicBezTo>
                  <a:pt x="137" y="76"/>
                  <a:pt x="134" y="75"/>
                  <a:pt x="132" y="74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26" y="72"/>
                  <a:pt x="123" y="69"/>
                  <a:pt x="122" y="65"/>
                </a:cubicBezTo>
                <a:cubicBezTo>
                  <a:pt x="122" y="62"/>
                  <a:pt x="123" y="59"/>
                  <a:pt x="126" y="56"/>
                </a:cubicBezTo>
                <a:cubicBezTo>
                  <a:pt x="133" y="48"/>
                  <a:pt x="137" y="39"/>
                  <a:pt x="136" y="27"/>
                </a:cubicBezTo>
                <a:cubicBezTo>
                  <a:pt x="136" y="16"/>
                  <a:pt x="131" y="10"/>
                  <a:pt x="119" y="7"/>
                </a:cubicBezTo>
                <a:cubicBezTo>
                  <a:pt x="117" y="7"/>
                  <a:pt x="115" y="7"/>
                  <a:pt x="113" y="7"/>
                </a:cubicBezTo>
                <a:close/>
                <a:moveTo>
                  <a:pt x="155" y="103"/>
                </a:moveTo>
                <a:cubicBezTo>
                  <a:pt x="155" y="103"/>
                  <a:pt x="155" y="103"/>
                  <a:pt x="155" y="103"/>
                </a:cubicBezTo>
                <a:close/>
                <a:moveTo>
                  <a:pt x="184" y="112"/>
                </a:moveTo>
                <a:cubicBezTo>
                  <a:pt x="182" y="112"/>
                  <a:pt x="182" y="112"/>
                  <a:pt x="182" y="112"/>
                </a:cubicBezTo>
                <a:cubicBezTo>
                  <a:pt x="176" y="112"/>
                  <a:pt x="174" y="112"/>
                  <a:pt x="167" y="111"/>
                </a:cubicBezTo>
                <a:cubicBezTo>
                  <a:pt x="166" y="111"/>
                  <a:pt x="164" y="110"/>
                  <a:pt x="165" y="108"/>
                </a:cubicBezTo>
                <a:cubicBezTo>
                  <a:pt x="165" y="106"/>
                  <a:pt x="166" y="105"/>
                  <a:pt x="168" y="105"/>
                </a:cubicBezTo>
                <a:cubicBezTo>
                  <a:pt x="174" y="106"/>
                  <a:pt x="176" y="106"/>
                  <a:pt x="182" y="106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92" y="106"/>
                  <a:pt x="199" y="106"/>
                  <a:pt x="206" y="104"/>
                </a:cubicBezTo>
                <a:cubicBezTo>
                  <a:pt x="208" y="104"/>
                  <a:pt x="210" y="103"/>
                  <a:pt x="212" y="102"/>
                </a:cubicBezTo>
                <a:cubicBezTo>
                  <a:pt x="213" y="101"/>
                  <a:pt x="214" y="100"/>
                  <a:pt x="214" y="99"/>
                </a:cubicBezTo>
                <a:cubicBezTo>
                  <a:pt x="215" y="98"/>
                  <a:pt x="214" y="96"/>
                  <a:pt x="214" y="96"/>
                </a:cubicBezTo>
                <a:cubicBezTo>
                  <a:pt x="211" y="93"/>
                  <a:pt x="207" y="90"/>
                  <a:pt x="201" y="88"/>
                </a:cubicBezTo>
                <a:cubicBezTo>
                  <a:pt x="200" y="87"/>
                  <a:pt x="198" y="86"/>
                  <a:pt x="196" y="86"/>
                </a:cubicBezTo>
                <a:cubicBezTo>
                  <a:pt x="195" y="85"/>
                  <a:pt x="195" y="85"/>
                  <a:pt x="195" y="85"/>
                </a:cubicBezTo>
                <a:cubicBezTo>
                  <a:pt x="192" y="84"/>
                  <a:pt x="190" y="82"/>
                  <a:pt x="189" y="79"/>
                </a:cubicBezTo>
                <a:cubicBezTo>
                  <a:pt x="189" y="76"/>
                  <a:pt x="190" y="74"/>
                  <a:pt x="192" y="71"/>
                </a:cubicBezTo>
                <a:cubicBezTo>
                  <a:pt x="197" y="66"/>
                  <a:pt x="199" y="60"/>
                  <a:pt x="199" y="52"/>
                </a:cubicBezTo>
                <a:cubicBezTo>
                  <a:pt x="199" y="45"/>
                  <a:pt x="195" y="41"/>
                  <a:pt x="188" y="39"/>
                </a:cubicBezTo>
                <a:cubicBezTo>
                  <a:pt x="186" y="39"/>
                  <a:pt x="185" y="39"/>
                  <a:pt x="183" y="39"/>
                </a:cubicBezTo>
                <a:cubicBezTo>
                  <a:pt x="182" y="39"/>
                  <a:pt x="181" y="39"/>
                  <a:pt x="179" y="39"/>
                </a:cubicBezTo>
                <a:cubicBezTo>
                  <a:pt x="172" y="41"/>
                  <a:pt x="168" y="45"/>
                  <a:pt x="168" y="52"/>
                </a:cubicBezTo>
                <a:cubicBezTo>
                  <a:pt x="168" y="60"/>
                  <a:pt x="170" y="66"/>
                  <a:pt x="175" y="71"/>
                </a:cubicBezTo>
                <a:cubicBezTo>
                  <a:pt x="178" y="74"/>
                  <a:pt x="179" y="77"/>
                  <a:pt x="178" y="79"/>
                </a:cubicBezTo>
                <a:cubicBezTo>
                  <a:pt x="178" y="82"/>
                  <a:pt x="176" y="84"/>
                  <a:pt x="173" y="85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171" y="86"/>
                  <a:pt x="169" y="85"/>
                  <a:pt x="169" y="83"/>
                </a:cubicBezTo>
                <a:cubicBezTo>
                  <a:pt x="168" y="82"/>
                  <a:pt x="169" y="80"/>
                  <a:pt x="170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2" y="79"/>
                  <a:pt x="172" y="78"/>
                  <a:pt x="172" y="78"/>
                </a:cubicBezTo>
                <a:cubicBezTo>
                  <a:pt x="172" y="78"/>
                  <a:pt x="172" y="77"/>
                  <a:pt x="171" y="76"/>
                </a:cubicBezTo>
                <a:cubicBezTo>
                  <a:pt x="164" y="69"/>
                  <a:pt x="161" y="61"/>
                  <a:pt x="162" y="52"/>
                </a:cubicBezTo>
                <a:cubicBezTo>
                  <a:pt x="162" y="45"/>
                  <a:pt x="165" y="36"/>
                  <a:pt x="178" y="33"/>
                </a:cubicBezTo>
                <a:cubicBezTo>
                  <a:pt x="180" y="33"/>
                  <a:pt x="182" y="33"/>
                  <a:pt x="183" y="33"/>
                </a:cubicBezTo>
                <a:cubicBezTo>
                  <a:pt x="185" y="33"/>
                  <a:pt x="187" y="33"/>
                  <a:pt x="189" y="33"/>
                </a:cubicBezTo>
                <a:cubicBezTo>
                  <a:pt x="202" y="36"/>
                  <a:pt x="205" y="45"/>
                  <a:pt x="205" y="52"/>
                </a:cubicBezTo>
                <a:cubicBezTo>
                  <a:pt x="205" y="61"/>
                  <a:pt x="202" y="70"/>
                  <a:pt x="196" y="76"/>
                </a:cubicBezTo>
                <a:cubicBezTo>
                  <a:pt x="196" y="76"/>
                  <a:pt x="195" y="77"/>
                  <a:pt x="195" y="78"/>
                </a:cubicBezTo>
                <a:cubicBezTo>
                  <a:pt x="195" y="78"/>
                  <a:pt x="196" y="79"/>
                  <a:pt x="197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00" y="81"/>
                  <a:pt x="202" y="81"/>
                  <a:pt x="204" y="82"/>
                </a:cubicBezTo>
                <a:cubicBezTo>
                  <a:pt x="210" y="85"/>
                  <a:pt x="214" y="88"/>
                  <a:pt x="218" y="92"/>
                </a:cubicBezTo>
                <a:cubicBezTo>
                  <a:pt x="220" y="94"/>
                  <a:pt x="221" y="97"/>
                  <a:pt x="220" y="100"/>
                </a:cubicBezTo>
                <a:cubicBezTo>
                  <a:pt x="220" y="103"/>
                  <a:pt x="218" y="106"/>
                  <a:pt x="214" y="108"/>
                </a:cubicBezTo>
                <a:cubicBezTo>
                  <a:pt x="212" y="109"/>
                  <a:pt x="210" y="109"/>
                  <a:pt x="207" y="110"/>
                </a:cubicBezTo>
                <a:cubicBezTo>
                  <a:pt x="200" y="112"/>
                  <a:pt x="193" y="112"/>
                  <a:pt x="184" y="112"/>
                </a:cubicBezTo>
                <a:close/>
                <a:moveTo>
                  <a:pt x="42" y="112"/>
                </a:moveTo>
                <a:cubicBezTo>
                  <a:pt x="32" y="112"/>
                  <a:pt x="23" y="112"/>
                  <a:pt x="15" y="110"/>
                </a:cubicBezTo>
                <a:cubicBezTo>
                  <a:pt x="12" y="109"/>
                  <a:pt x="10" y="108"/>
                  <a:pt x="7" y="107"/>
                </a:cubicBezTo>
                <a:cubicBezTo>
                  <a:pt x="3" y="105"/>
                  <a:pt x="1" y="102"/>
                  <a:pt x="0" y="99"/>
                </a:cubicBezTo>
                <a:cubicBezTo>
                  <a:pt x="0" y="96"/>
                  <a:pt x="1" y="92"/>
                  <a:pt x="4" y="90"/>
                </a:cubicBezTo>
                <a:cubicBezTo>
                  <a:pt x="8" y="86"/>
                  <a:pt x="12" y="83"/>
                  <a:pt x="19" y="80"/>
                </a:cubicBezTo>
                <a:cubicBezTo>
                  <a:pt x="21" y="79"/>
                  <a:pt x="23" y="78"/>
                  <a:pt x="25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28" y="76"/>
                  <a:pt x="29" y="75"/>
                  <a:pt x="29" y="74"/>
                </a:cubicBezTo>
                <a:cubicBezTo>
                  <a:pt x="29" y="73"/>
                  <a:pt x="28" y="73"/>
                  <a:pt x="28" y="72"/>
                </a:cubicBezTo>
                <a:cubicBezTo>
                  <a:pt x="21" y="65"/>
                  <a:pt x="17" y="56"/>
                  <a:pt x="18" y="45"/>
                </a:cubicBezTo>
                <a:cubicBezTo>
                  <a:pt x="18" y="38"/>
                  <a:pt x="21" y="29"/>
                  <a:pt x="35" y="26"/>
                </a:cubicBezTo>
                <a:cubicBezTo>
                  <a:pt x="37" y="25"/>
                  <a:pt x="39" y="25"/>
                  <a:pt x="41" y="25"/>
                </a:cubicBezTo>
                <a:cubicBezTo>
                  <a:pt x="44" y="25"/>
                  <a:pt x="46" y="25"/>
                  <a:pt x="48" y="26"/>
                </a:cubicBezTo>
                <a:cubicBezTo>
                  <a:pt x="62" y="29"/>
                  <a:pt x="65" y="38"/>
                  <a:pt x="65" y="45"/>
                </a:cubicBezTo>
                <a:cubicBezTo>
                  <a:pt x="66" y="56"/>
                  <a:pt x="62" y="65"/>
                  <a:pt x="55" y="72"/>
                </a:cubicBezTo>
                <a:cubicBezTo>
                  <a:pt x="55" y="73"/>
                  <a:pt x="54" y="73"/>
                  <a:pt x="54" y="74"/>
                </a:cubicBezTo>
                <a:cubicBezTo>
                  <a:pt x="54" y="75"/>
                  <a:pt x="55" y="76"/>
                  <a:pt x="57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60" y="78"/>
                  <a:pt x="60" y="80"/>
                  <a:pt x="60" y="81"/>
                </a:cubicBezTo>
                <a:cubicBezTo>
                  <a:pt x="59" y="83"/>
                  <a:pt x="58" y="84"/>
                  <a:pt x="56" y="83"/>
                </a:cubicBezTo>
                <a:cubicBezTo>
                  <a:pt x="54" y="82"/>
                  <a:pt x="54" y="82"/>
                  <a:pt x="54" y="82"/>
                </a:cubicBezTo>
                <a:cubicBezTo>
                  <a:pt x="51" y="81"/>
                  <a:pt x="49" y="79"/>
                  <a:pt x="48" y="76"/>
                </a:cubicBezTo>
                <a:cubicBezTo>
                  <a:pt x="48" y="73"/>
                  <a:pt x="49" y="70"/>
                  <a:pt x="51" y="68"/>
                </a:cubicBezTo>
                <a:cubicBezTo>
                  <a:pt x="57" y="62"/>
                  <a:pt x="59" y="55"/>
                  <a:pt x="59" y="46"/>
                </a:cubicBezTo>
                <a:cubicBezTo>
                  <a:pt x="59" y="38"/>
                  <a:pt x="55" y="33"/>
                  <a:pt x="46" y="31"/>
                </a:cubicBezTo>
                <a:cubicBezTo>
                  <a:pt x="45" y="31"/>
                  <a:pt x="43" y="31"/>
                  <a:pt x="41" y="31"/>
                </a:cubicBezTo>
                <a:cubicBezTo>
                  <a:pt x="40" y="31"/>
                  <a:pt x="38" y="31"/>
                  <a:pt x="37" y="31"/>
                </a:cubicBezTo>
                <a:cubicBezTo>
                  <a:pt x="28" y="33"/>
                  <a:pt x="24" y="38"/>
                  <a:pt x="24" y="46"/>
                </a:cubicBezTo>
                <a:cubicBezTo>
                  <a:pt x="24" y="55"/>
                  <a:pt x="26" y="62"/>
                  <a:pt x="32" y="68"/>
                </a:cubicBezTo>
                <a:cubicBezTo>
                  <a:pt x="34" y="70"/>
                  <a:pt x="35" y="73"/>
                  <a:pt x="35" y="76"/>
                </a:cubicBezTo>
                <a:cubicBezTo>
                  <a:pt x="34" y="79"/>
                  <a:pt x="32" y="81"/>
                  <a:pt x="29" y="82"/>
                </a:cubicBezTo>
                <a:cubicBezTo>
                  <a:pt x="27" y="83"/>
                  <a:pt x="27" y="83"/>
                  <a:pt x="27" y="83"/>
                </a:cubicBezTo>
                <a:cubicBezTo>
                  <a:pt x="25" y="84"/>
                  <a:pt x="23" y="84"/>
                  <a:pt x="22" y="85"/>
                </a:cubicBezTo>
                <a:cubicBezTo>
                  <a:pt x="15" y="88"/>
                  <a:pt x="11" y="91"/>
                  <a:pt x="8" y="94"/>
                </a:cubicBezTo>
                <a:cubicBezTo>
                  <a:pt x="7" y="95"/>
                  <a:pt x="6" y="97"/>
                  <a:pt x="6" y="98"/>
                </a:cubicBezTo>
                <a:cubicBezTo>
                  <a:pt x="7" y="99"/>
                  <a:pt x="8" y="101"/>
                  <a:pt x="10" y="102"/>
                </a:cubicBezTo>
                <a:cubicBezTo>
                  <a:pt x="12" y="103"/>
                  <a:pt x="14" y="103"/>
                  <a:pt x="17" y="104"/>
                </a:cubicBezTo>
                <a:cubicBezTo>
                  <a:pt x="24" y="106"/>
                  <a:pt x="32" y="106"/>
                  <a:pt x="42" y="106"/>
                </a:cubicBezTo>
                <a:cubicBezTo>
                  <a:pt x="47" y="106"/>
                  <a:pt x="52" y="106"/>
                  <a:pt x="56" y="105"/>
                </a:cubicBezTo>
                <a:cubicBezTo>
                  <a:pt x="58" y="105"/>
                  <a:pt x="60" y="107"/>
                  <a:pt x="60" y="108"/>
                </a:cubicBezTo>
                <a:cubicBezTo>
                  <a:pt x="60" y="110"/>
                  <a:pt x="59" y="111"/>
                  <a:pt x="57" y="112"/>
                </a:cubicBezTo>
                <a:cubicBezTo>
                  <a:pt x="52" y="112"/>
                  <a:pt x="48" y="112"/>
                  <a:pt x="42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47"/>
          <p:cNvSpPr txBox="1">
            <a:spLocks noChangeArrowheads="1"/>
          </p:cNvSpPr>
          <p:nvPr userDrawn="1"/>
        </p:nvSpPr>
        <p:spPr bwMode="auto">
          <a:xfrm>
            <a:off x="414338" y="2157317"/>
            <a:ext cx="167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altLang="en-US" sz="1200" dirty="0" err="1">
                <a:latin typeface="Open Sans" panose="020B0606030504020204" pitchFamily="34" charset="0"/>
                <a:cs typeface="Open Sans" panose="020B0606030504020204" pitchFamily="34" charset="0"/>
              </a:rPr>
              <a:t>eiusmod</a:t>
            </a:r>
            <a:endParaRPr lang="en-US" altLang="en-US" sz="12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47"/>
          <p:cNvSpPr txBox="1">
            <a:spLocks noChangeArrowheads="1"/>
          </p:cNvSpPr>
          <p:nvPr userDrawn="1"/>
        </p:nvSpPr>
        <p:spPr bwMode="auto">
          <a:xfrm>
            <a:off x="2824163" y="2157317"/>
            <a:ext cx="1677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2" name="TextBox 47"/>
          <p:cNvSpPr txBox="1">
            <a:spLocks noChangeArrowheads="1"/>
          </p:cNvSpPr>
          <p:nvPr userDrawn="1"/>
        </p:nvSpPr>
        <p:spPr bwMode="auto">
          <a:xfrm>
            <a:off x="5273675" y="2162080"/>
            <a:ext cx="1677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3" name="TextBox 47"/>
          <p:cNvSpPr txBox="1">
            <a:spLocks noChangeArrowheads="1"/>
          </p:cNvSpPr>
          <p:nvPr userDrawn="1"/>
        </p:nvSpPr>
        <p:spPr bwMode="auto">
          <a:xfrm>
            <a:off x="7685088" y="2162080"/>
            <a:ext cx="167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4" name="TextBox 47"/>
          <p:cNvSpPr txBox="1">
            <a:spLocks noChangeArrowheads="1"/>
          </p:cNvSpPr>
          <p:nvPr userDrawn="1"/>
        </p:nvSpPr>
        <p:spPr bwMode="auto">
          <a:xfrm>
            <a:off x="10109200" y="2157317"/>
            <a:ext cx="1677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200">
                <a:latin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elit, sed do eiusmod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28402" y="219125"/>
            <a:ext cx="11494062" cy="7030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4"/>
          <p:cNvSpPr>
            <a:spLocks noGrp="1"/>
          </p:cNvSpPr>
          <p:nvPr>
            <p:ph type="dt" sz="half" idx="15"/>
          </p:nvPr>
        </p:nvSpPr>
        <p:spPr>
          <a:xfrm>
            <a:off x="8736027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490690" y="6356350"/>
            <a:ext cx="348632" cy="365125"/>
          </a:xfrm>
        </p:spPr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2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spect="1" noChangeArrowheads="1" noTextEdit="1"/>
          </p:cNvSpPr>
          <p:nvPr userDrawn="1"/>
        </p:nvSpPr>
        <p:spPr bwMode="auto">
          <a:xfrm>
            <a:off x="1588" y="1588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7070472" y="1617662"/>
            <a:ext cx="7117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>
                <a:solidFill>
                  <a:srgbClr val="000000"/>
                </a:solidFill>
                <a:latin typeface="+mj-lt"/>
              </a:rPr>
              <a:t>2001</a:t>
            </a:r>
            <a:endParaRPr lang="en-US" altLang="en-US">
              <a:latin typeface="+mj-lt"/>
            </a:endParaRPr>
          </a:p>
        </p:txBody>
      </p:sp>
      <p:sp>
        <p:nvSpPr>
          <p:cNvPr id="15" name="Rectangle 16"/>
          <p:cNvSpPr>
            <a:spLocks noChangeArrowheads="1"/>
          </p:cNvSpPr>
          <p:nvPr userDrawn="1"/>
        </p:nvSpPr>
        <p:spPr bwMode="auto">
          <a:xfrm>
            <a:off x="7070472" y="3027362"/>
            <a:ext cx="7117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>
                <a:solidFill>
                  <a:srgbClr val="000000"/>
                </a:solidFill>
                <a:latin typeface="+mj-lt"/>
              </a:rPr>
              <a:t>2012</a:t>
            </a:r>
            <a:endParaRPr lang="en-US" altLang="en-US">
              <a:latin typeface="+mj-lt"/>
            </a:endParaRPr>
          </a:p>
        </p:txBody>
      </p:sp>
      <p:sp>
        <p:nvSpPr>
          <p:cNvPr id="16" name="Rectangle 17"/>
          <p:cNvSpPr>
            <a:spLocks noChangeArrowheads="1"/>
          </p:cNvSpPr>
          <p:nvPr userDrawn="1"/>
        </p:nvSpPr>
        <p:spPr bwMode="auto">
          <a:xfrm>
            <a:off x="7070472" y="4437062"/>
            <a:ext cx="71173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500">
                <a:solidFill>
                  <a:srgbClr val="000000"/>
                </a:solidFill>
                <a:latin typeface="+mj-lt"/>
              </a:rPr>
              <a:t>2020</a:t>
            </a:r>
            <a:endParaRPr lang="en-US" altLang="en-US">
              <a:latin typeface="+mj-lt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 userDrawn="1"/>
        </p:nvSpPr>
        <p:spPr bwMode="auto">
          <a:xfrm>
            <a:off x="6973635" y="2063750"/>
            <a:ext cx="4052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Lorem ipsum dolor sit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amet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,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consectetur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adipiscing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elit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,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sed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do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eiusmod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tempor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 </a:t>
            </a:r>
            <a:r>
              <a:rPr lang="en-US" altLang="en-US" sz="1300" dirty="0" err="1">
                <a:latin typeface="+mj-lt"/>
                <a:cs typeface="Open Sans" panose="020B0606030504020204" pitchFamily="34" charset="0"/>
              </a:rPr>
              <a:t>incididunt</a:t>
            </a:r>
            <a:r>
              <a:rPr lang="en-US" altLang="en-US" sz="1300" dirty="0">
                <a:latin typeface="+mj-lt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8" name="TextBox 47"/>
          <p:cNvSpPr txBox="1">
            <a:spLocks noChangeArrowheads="1"/>
          </p:cNvSpPr>
          <p:nvPr userDrawn="1"/>
        </p:nvSpPr>
        <p:spPr bwMode="auto">
          <a:xfrm>
            <a:off x="6973635" y="3425825"/>
            <a:ext cx="4052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00">
                <a:latin typeface="+mj-lt"/>
                <a:cs typeface="Open Sans" panose="020B0606030504020204" pitchFamily="34" charset="0"/>
              </a:rPr>
              <a:t>Lorem ipsum dolor sit amet, consectetur adipiscing elit, sed do eiusmod tempor incididunt. </a:t>
            </a:r>
          </a:p>
        </p:txBody>
      </p:sp>
      <p:sp>
        <p:nvSpPr>
          <p:cNvPr id="19" name="TextBox 47"/>
          <p:cNvSpPr txBox="1">
            <a:spLocks noChangeArrowheads="1"/>
          </p:cNvSpPr>
          <p:nvPr userDrawn="1"/>
        </p:nvSpPr>
        <p:spPr bwMode="auto">
          <a:xfrm>
            <a:off x="6973635" y="4827587"/>
            <a:ext cx="4052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00">
                <a:latin typeface="+mj-lt"/>
                <a:cs typeface="Open Sans" panose="020B0606030504020204" pitchFamily="34" charset="0"/>
              </a:rPr>
              <a:t>Lorem ipsum dolor sit amet, consectetur adipiscing elit, sed do eiusmod tempor incididunt. 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351124" y="219125"/>
            <a:ext cx="5488198" cy="703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5"/>
          </p:nvPr>
        </p:nvSpPr>
        <p:spPr>
          <a:xfrm>
            <a:off x="8736027" y="6356350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490690" y="6356350"/>
            <a:ext cx="348632" cy="365125"/>
          </a:xfrm>
        </p:spPr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335756" y="0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  <p:sp>
        <p:nvSpPr>
          <p:cNvPr id="7" name="Picture Placeholder 1"/>
          <p:cNvSpPr>
            <a:spLocks noGrp="1" noTextEdit="1"/>
          </p:cNvSpPr>
          <p:nvPr>
            <p:ph type="pic" sz="quarter" idx="4294967295"/>
          </p:nvPr>
        </p:nvSpPr>
        <p:spPr bwMode="auto">
          <a:xfrm>
            <a:off x="-9875" y="1588"/>
            <a:ext cx="6094412" cy="6856412"/>
          </a:xfrm>
          <a:custGeom>
            <a:avLst/>
            <a:gdLst>
              <a:gd name="T0" fmla="*/ 0 w 6094758"/>
              <a:gd name="T1" fmla="*/ 0 h 6856008"/>
              <a:gd name="T2" fmla="*/ 6091990 w 6094758"/>
              <a:gd name="T3" fmla="*/ 0 h 6856008"/>
              <a:gd name="T4" fmla="*/ 6091990 w 6094758"/>
              <a:gd name="T5" fmla="*/ 6859240 h 6856008"/>
              <a:gd name="T6" fmla="*/ 0 w 6094758"/>
              <a:gd name="T7" fmla="*/ 6859240 h 6856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4758" h="6856008">
                <a:moveTo>
                  <a:pt x="0" y="0"/>
                </a:moveTo>
                <a:lnTo>
                  <a:pt x="6094758" y="0"/>
                </a:lnTo>
                <a:lnTo>
                  <a:pt x="6094758" y="6856008"/>
                </a:lnTo>
                <a:lnTo>
                  <a:pt x="0" y="68560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873359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7670800" y="0"/>
            <a:ext cx="4518025" cy="6848475"/>
          </a:xfrm>
          <a:custGeom>
            <a:avLst/>
            <a:gdLst>
              <a:gd name="T0" fmla="*/ 0 w 6091237"/>
              <a:gd name="T1" fmla="*/ 0 h 3424238"/>
              <a:gd name="T2" fmla="*/ 4067174 w 6091237"/>
              <a:gd name="T3" fmla="*/ 0 h 3424238"/>
              <a:gd name="T4" fmla="*/ 4067174 w 6091237"/>
              <a:gd name="T5" fmla="*/ 3413761 h 3424238"/>
              <a:gd name="T6" fmla="*/ 0 w 6091237"/>
              <a:gd name="T7" fmla="*/ 3413761 h 34242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91237" h="3424238">
                <a:moveTo>
                  <a:pt x="0" y="0"/>
                </a:moveTo>
                <a:lnTo>
                  <a:pt x="6091237" y="0"/>
                </a:lnTo>
                <a:lnTo>
                  <a:pt x="6091237" y="3424238"/>
                </a:lnTo>
                <a:lnTo>
                  <a:pt x="0" y="34242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grpSp>
        <p:nvGrpSpPr>
          <p:cNvPr id="23" name="Group 22"/>
          <p:cNvGrpSpPr/>
          <p:nvPr userDrawn="1"/>
        </p:nvGrpSpPr>
        <p:grpSpPr>
          <a:xfrm>
            <a:off x="717550" y="1249924"/>
            <a:ext cx="6064250" cy="2170112"/>
            <a:chOff x="717550" y="1049338"/>
            <a:chExt cx="6064250" cy="2170112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835150" y="1049338"/>
              <a:ext cx="744538" cy="744537"/>
            </a:xfrm>
            <a:custGeom>
              <a:avLst/>
              <a:gdLst>
                <a:gd name="T0" fmla="*/ 2147483646 w 174"/>
                <a:gd name="T1" fmla="*/ 2147483646 h 174"/>
                <a:gd name="T2" fmla="*/ 2147483646 w 174"/>
                <a:gd name="T3" fmla="*/ 2147483646 h 174"/>
                <a:gd name="T4" fmla="*/ 2147483646 w 174"/>
                <a:gd name="T5" fmla="*/ 2147483646 h 174"/>
                <a:gd name="T6" fmla="*/ 2147483646 w 174"/>
                <a:gd name="T7" fmla="*/ 2147483646 h 174"/>
                <a:gd name="T8" fmla="*/ 2147483646 w 174"/>
                <a:gd name="T9" fmla="*/ 2147483646 h 174"/>
                <a:gd name="T10" fmla="*/ 0 w 174"/>
                <a:gd name="T11" fmla="*/ 2147483646 h 174"/>
                <a:gd name="T12" fmla="*/ 2147483646 w 174"/>
                <a:gd name="T13" fmla="*/ 2147483646 h 174"/>
                <a:gd name="T14" fmla="*/ 2147483646 w 174"/>
                <a:gd name="T15" fmla="*/ 2147483646 h 174"/>
                <a:gd name="T16" fmla="*/ 2147483646 w 174"/>
                <a:gd name="T17" fmla="*/ 2147483646 h 174"/>
                <a:gd name="T18" fmla="*/ 2147483646 w 174"/>
                <a:gd name="T19" fmla="*/ 2147483646 h 174"/>
                <a:gd name="T20" fmla="*/ 2147483646 w 174"/>
                <a:gd name="T21" fmla="*/ 0 h 174"/>
                <a:gd name="T22" fmla="*/ 2147483646 w 174"/>
                <a:gd name="T23" fmla="*/ 2147483646 h 174"/>
                <a:gd name="T24" fmla="*/ 2147483646 w 174"/>
                <a:gd name="T25" fmla="*/ 2147483646 h 174"/>
                <a:gd name="T26" fmla="*/ 2147483646 w 174"/>
                <a:gd name="T27" fmla="*/ 2147483646 h 174"/>
                <a:gd name="T28" fmla="*/ 2147483646 w 174"/>
                <a:gd name="T29" fmla="*/ 2147483646 h 174"/>
                <a:gd name="T30" fmla="*/ 2147483646 w 174"/>
                <a:gd name="T31" fmla="*/ 2147483646 h 174"/>
                <a:gd name="T32" fmla="*/ 2147483646 w 174"/>
                <a:gd name="T33" fmla="*/ 2147483646 h 174"/>
                <a:gd name="T34" fmla="*/ 2147483646 w 174"/>
                <a:gd name="T35" fmla="*/ 2147483646 h 174"/>
                <a:gd name="T36" fmla="*/ 2147483646 w 174"/>
                <a:gd name="T37" fmla="*/ 2147483646 h 174"/>
                <a:gd name="T38" fmla="*/ 2147483646 w 174"/>
                <a:gd name="T39" fmla="*/ 2147483646 h 174"/>
                <a:gd name="T40" fmla="*/ 2147483646 w 174"/>
                <a:gd name="T41" fmla="*/ 2147483646 h 174"/>
                <a:gd name="T42" fmla="*/ 2147483646 w 174"/>
                <a:gd name="T43" fmla="*/ 2147483646 h 174"/>
                <a:gd name="T44" fmla="*/ 2147483646 w 174"/>
                <a:gd name="T45" fmla="*/ 2147483646 h 174"/>
                <a:gd name="T46" fmla="*/ 2147483646 w 174"/>
                <a:gd name="T47" fmla="*/ 2147483646 h 174"/>
                <a:gd name="T48" fmla="*/ 2147483646 w 174"/>
                <a:gd name="T49" fmla="*/ 2147483646 h 174"/>
                <a:gd name="T50" fmla="*/ 2147483646 w 174"/>
                <a:gd name="T51" fmla="*/ 2147483646 h 174"/>
                <a:gd name="T52" fmla="*/ 2147483646 w 174"/>
                <a:gd name="T53" fmla="*/ 2147483646 h 174"/>
                <a:gd name="T54" fmla="*/ 2147483646 w 174"/>
                <a:gd name="T55" fmla="*/ 2147483646 h 174"/>
                <a:gd name="T56" fmla="*/ 2147483646 w 174"/>
                <a:gd name="T57" fmla="*/ 2147483646 h 174"/>
                <a:gd name="T58" fmla="*/ 2147483646 w 174"/>
                <a:gd name="T59" fmla="*/ 2147483646 h 174"/>
                <a:gd name="T60" fmla="*/ 2147483646 w 174"/>
                <a:gd name="T61" fmla="*/ 2147483646 h 174"/>
                <a:gd name="T62" fmla="*/ 2147483646 w 174"/>
                <a:gd name="T63" fmla="*/ 2147483646 h 174"/>
                <a:gd name="T64" fmla="*/ 2147483646 w 174"/>
                <a:gd name="T65" fmla="*/ 2147483646 h 174"/>
                <a:gd name="T66" fmla="*/ 2147483646 w 174"/>
                <a:gd name="T67" fmla="*/ 2147483646 h 174"/>
                <a:gd name="T68" fmla="*/ 2147483646 w 174"/>
                <a:gd name="T69" fmla="*/ 2147483646 h 174"/>
                <a:gd name="T70" fmla="*/ 2147483646 w 174"/>
                <a:gd name="T71" fmla="*/ 2147483646 h 174"/>
                <a:gd name="T72" fmla="*/ 2147483646 w 174"/>
                <a:gd name="T73" fmla="*/ 2147483646 h 174"/>
                <a:gd name="T74" fmla="*/ 2147483646 w 174"/>
                <a:gd name="T75" fmla="*/ 2147483646 h 174"/>
                <a:gd name="T76" fmla="*/ 2147483646 w 174"/>
                <a:gd name="T77" fmla="*/ 2147483646 h 174"/>
                <a:gd name="T78" fmla="*/ 2147483646 w 174"/>
                <a:gd name="T79" fmla="*/ 2147483646 h 174"/>
                <a:gd name="T80" fmla="*/ 2147483646 w 174"/>
                <a:gd name="T81" fmla="*/ 2147483646 h 174"/>
                <a:gd name="T82" fmla="*/ 2147483646 w 174"/>
                <a:gd name="T83" fmla="*/ 2147483646 h 174"/>
                <a:gd name="T84" fmla="*/ 2147483646 w 174"/>
                <a:gd name="T85" fmla="*/ 2147483646 h 174"/>
                <a:gd name="T86" fmla="*/ 2147483646 w 174"/>
                <a:gd name="T87" fmla="*/ 2147483646 h 174"/>
                <a:gd name="T88" fmla="*/ 2147483646 w 174"/>
                <a:gd name="T89" fmla="*/ 2147483646 h 174"/>
                <a:gd name="T90" fmla="*/ 2147483646 w 174"/>
                <a:gd name="T91" fmla="*/ 2147483646 h 174"/>
                <a:gd name="T92" fmla="*/ 2147483646 w 174"/>
                <a:gd name="T93" fmla="*/ 2147483646 h 174"/>
                <a:gd name="T94" fmla="*/ 2147483646 w 174"/>
                <a:gd name="T95" fmla="*/ 2147483646 h 174"/>
                <a:gd name="T96" fmla="*/ 2147483646 w 174"/>
                <a:gd name="T97" fmla="*/ 2147483646 h 174"/>
                <a:gd name="T98" fmla="*/ 2147483646 w 174"/>
                <a:gd name="T99" fmla="*/ 2147483646 h 1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4" h="174">
                  <a:moveTo>
                    <a:pt x="95" y="174"/>
                  </a:move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2" y="171"/>
                    <a:pt x="71" y="168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8" y="150"/>
                    <a:pt x="68" y="149"/>
                    <a:pt x="67" y="149"/>
                  </a:cubicBezTo>
                  <a:cubicBezTo>
                    <a:pt x="64" y="148"/>
                    <a:pt x="60" y="147"/>
                    <a:pt x="57" y="145"/>
                  </a:cubicBezTo>
                  <a:cubicBezTo>
                    <a:pt x="56" y="145"/>
                    <a:pt x="56" y="145"/>
                    <a:pt x="55" y="145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38" y="157"/>
                    <a:pt x="34" y="157"/>
                    <a:pt x="31" y="154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7" y="140"/>
                    <a:pt x="17" y="136"/>
                    <a:pt x="19" y="133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7" y="114"/>
                    <a:pt x="26" y="110"/>
                    <a:pt x="25" y="107"/>
                  </a:cubicBezTo>
                  <a:cubicBezTo>
                    <a:pt x="25" y="106"/>
                    <a:pt x="24" y="106"/>
                    <a:pt x="23" y="106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3" y="102"/>
                    <a:pt x="0" y="99"/>
                    <a:pt x="0" y="9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5"/>
                    <a:pt x="3" y="72"/>
                    <a:pt x="6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4" y="68"/>
                    <a:pt x="25" y="68"/>
                    <a:pt x="25" y="67"/>
                  </a:cubicBezTo>
                  <a:cubicBezTo>
                    <a:pt x="26" y="64"/>
                    <a:pt x="27" y="60"/>
                    <a:pt x="29" y="57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7" y="38"/>
                    <a:pt x="17" y="34"/>
                    <a:pt x="19" y="3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7"/>
                    <a:pt x="38" y="17"/>
                    <a:pt x="41" y="1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60" y="27"/>
                    <a:pt x="64" y="26"/>
                    <a:pt x="67" y="25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3"/>
                    <a:pt x="75" y="0"/>
                    <a:pt x="7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3"/>
                    <a:pt x="103" y="6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4"/>
                    <a:pt x="106" y="25"/>
                    <a:pt x="107" y="25"/>
                  </a:cubicBezTo>
                  <a:cubicBezTo>
                    <a:pt x="110" y="26"/>
                    <a:pt x="114" y="27"/>
                    <a:pt x="117" y="29"/>
                  </a:cubicBezTo>
                  <a:cubicBezTo>
                    <a:pt x="117" y="29"/>
                    <a:pt x="118" y="29"/>
                    <a:pt x="119" y="2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6" y="17"/>
                    <a:pt x="140" y="17"/>
                    <a:pt x="142" y="20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7" y="34"/>
                    <a:pt x="157" y="38"/>
                    <a:pt x="155" y="41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5" y="56"/>
                    <a:pt x="145" y="56"/>
                    <a:pt x="145" y="57"/>
                  </a:cubicBezTo>
                  <a:cubicBezTo>
                    <a:pt x="146" y="60"/>
                    <a:pt x="148" y="64"/>
                    <a:pt x="149" y="67"/>
                  </a:cubicBezTo>
                  <a:cubicBezTo>
                    <a:pt x="149" y="68"/>
                    <a:pt x="150" y="68"/>
                    <a:pt x="150" y="68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1" y="72"/>
                    <a:pt x="174" y="75"/>
                    <a:pt x="174" y="78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4" y="99"/>
                    <a:pt x="171" y="102"/>
                    <a:pt x="167" y="103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49" y="106"/>
                    <a:pt x="149" y="107"/>
                  </a:cubicBezTo>
                  <a:cubicBezTo>
                    <a:pt x="148" y="110"/>
                    <a:pt x="147" y="114"/>
                    <a:pt x="145" y="117"/>
                  </a:cubicBezTo>
                  <a:cubicBezTo>
                    <a:pt x="145" y="117"/>
                    <a:pt x="145" y="118"/>
                    <a:pt x="145" y="119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7" y="136"/>
                    <a:pt x="157" y="140"/>
                    <a:pt x="154" y="142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0" y="157"/>
                    <a:pt x="136" y="157"/>
                    <a:pt x="133" y="155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8" y="145"/>
                    <a:pt x="117" y="145"/>
                    <a:pt x="117" y="145"/>
                  </a:cubicBezTo>
                  <a:cubicBezTo>
                    <a:pt x="114" y="147"/>
                    <a:pt x="110" y="148"/>
                    <a:pt x="107" y="149"/>
                  </a:cubicBezTo>
                  <a:cubicBezTo>
                    <a:pt x="106" y="149"/>
                    <a:pt x="106" y="150"/>
                    <a:pt x="105" y="150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102" y="171"/>
                    <a:pt x="99" y="174"/>
                    <a:pt x="95" y="174"/>
                  </a:cubicBezTo>
                  <a:close/>
                  <a:moveTo>
                    <a:pt x="79" y="166"/>
                  </a:moveTo>
                  <a:cubicBezTo>
                    <a:pt x="95" y="166"/>
                    <a:pt x="95" y="166"/>
                    <a:pt x="95" y="166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6"/>
                    <a:pt x="101" y="143"/>
                    <a:pt x="104" y="141"/>
                  </a:cubicBezTo>
                  <a:cubicBezTo>
                    <a:pt x="107" y="140"/>
                    <a:pt x="110" y="139"/>
                    <a:pt x="113" y="138"/>
                  </a:cubicBezTo>
                  <a:cubicBezTo>
                    <a:pt x="116" y="136"/>
                    <a:pt x="120" y="136"/>
                    <a:pt x="123" y="139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39" y="123"/>
                    <a:pt x="139" y="123"/>
                    <a:pt x="139" y="123"/>
                  </a:cubicBezTo>
                  <a:cubicBezTo>
                    <a:pt x="136" y="120"/>
                    <a:pt x="136" y="116"/>
                    <a:pt x="138" y="113"/>
                  </a:cubicBezTo>
                  <a:cubicBezTo>
                    <a:pt x="139" y="110"/>
                    <a:pt x="140" y="107"/>
                    <a:pt x="141" y="104"/>
                  </a:cubicBezTo>
                  <a:cubicBezTo>
                    <a:pt x="143" y="101"/>
                    <a:pt x="146" y="98"/>
                    <a:pt x="149" y="98"/>
                  </a:cubicBezTo>
                  <a:cubicBezTo>
                    <a:pt x="166" y="95"/>
                    <a:pt x="166" y="95"/>
                    <a:pt x="166" y="95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6" y="76"/>
                    <a:pt x="143" y="73"/>
                    <a:pt x="141" y="69"/>
                  </a:cubicBezTo>
                  <a:cubicBezTo>
                    <a:pt x="140" y="66"/>
                    <a:pt x="139" y="64"/>
                    <a:pt x="138" y="61"/>
                  </a:cubicBezTo>
                  <a:cubicBezTo>
                    <a:pt x="136" y="57"/>
                    <a:pt x="136" y="53"/>
                    <a:pt x="139" y="50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0" y="38"/>
                    <a:pt x="116" y="38"/>
                    <a:pt x="113" y="36"/>
                  </a:cubicBezTo>
                  <a:cubicBezTo>
                    <a:pt x="110" y="35"/>
                    <a:pt x="107" y="33"/>
                    <a:pt x="104" y="32"/>
                  </a:cubicBezTo>
                  <a:cubicBezTo>
                    <a:pt x="101" y="31"/>
                    <a:pt x="98" y="28"/>
                    <a:pt x="98" y="25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8"/>
                    <a:pt x="73" y="31"/>
                    <a:pt x="69" y="32"/>
                  </a:cubicBezTo>
                  <a:cubicBezTo>
                    <a:pt x="66" y="33"/>
                    <a:pt x="64" y="35"/>
                    <a:pt x="61" y="36"/>
                  </a:cubicBezTo>
                  <a:cubicBezTo>
                    <a:pt x="57" y="38"/>
                    <a:pt x="53" y="37"/>
                    <a:pt x="50" y="3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3"/>
                    <a:pt x="38" y="57"/>
                    <a:pt x="36" y="61"/>
                  </a:cubicBezTo>
                  <a:cubicBezTo>
                    <a:pt x="35" y="64"/>
                    <a:pt x="33" y="66"/>
                    <a:pt x="32" y="69"/>
                  </a:cubicBezTo>
                  <a:cubicBezTo>
                    <a:pt x="31" y="73"/>
                    <a:pt x="28" y="76"/>
                    <a:pt x="25" y="76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8" y="98"/>
                    <a:pt x="31" y="101"/>
                    <a:pt x="32" y="104"/>
                  </a:cubicBezTo>
                  <a:cubicBezTo>
                    <a:pt x="33" y="107"/>
                    <a:pt x="35" y="110"/>
                    <a:pt x="36" y="113"/>
                  </a:cubicBezTo>
                  <a:cubicBezTo>
                    <a:pt x="38" y="116"/>
                    <a:pt x="37" y="120"/>
                    <a:pt x="35" y="123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3" y="136"/>
                    <a:pt x="57" y="136"/>
                    <a:pt x="61" y="138"/>
                  </a:cubicBezTo>
                  <a:cubicBezTo>
                    <a:pt x="64" y="139"/>
                    <a:pt x="66" y="140"/>
                    <a:pt x="69" y="141"/>
                  </a:cubicBezTo>
                  <a:cubicBezTo>
                    <a:pt x="73" y="143"/>
                    <a:pt x="76" y="146"/>
                    <a:pt x="76" y="149"/>
                  </a:cubicBezTo>
                  <a:lnTo>
                    <a:pt x="79" y="166"/>
                  </a:lnTo>
                  <a:close/>
                  <a:moveTo>
                    <a:pt x="25" y="137"/>
                  </a:moveTo>
                  <a:cubicBezTo>
                    <a:pt x="25" y="137"/>
                    <a:pt x="25" y="137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lose/>
                  <a:moveTo>
                    <a:pt x="149" y="137"/>
                  </a:moveTo>
                  <a:cubicBezTo>
                    <a:pt x="149" y="137"/>
                    <a:pt x="149" y="137"/>
                    <a:pt x="149" y="137"/>
                  </a:cubicBezTo>
                  <a:close/>
                  <a:moveTo>
                    <a:pt x="166" y="95"/>
                  </a:moveTo>
                  <a:cubicBezTo>
                    <a:pt x="166" y="95"/>
                    <a:pt x="166" y="95"/>
                    <a:pt x="166" y="95"/>
                  </a:cubicBezTo>
                  <a:close/>
                  <a:moveTo>
                    <a:pt x="8" y="95"/>
                  </a:move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lose/>
                  <a:moveTo>
                    <a:pt x="166" y="95"/>
                  </a:moveTo>
                  <a:cubicBezTo>
                    <a:pt x="166" y="95"/>
                    <a:pt x="166" y="95"/>
                    <a:pt x="166" y="95"/>
                  </a:cubicBezTo>
                  <a:close/>
                  <a:moveTo>
                    <a:pt x="7" y="95"/>
                  </a:moveTo>
                  <a:cubicBezTo>
                    <a:pt x="7" y="95"/>
                    <a:pt x="7" y="95"/>
                    <a:pt x="7" y="95"/>
                  </a:cubicBezTo>
                  <a:cubicBezTo>
                    <a:pt x="7" y="95"/>
                    <a:pt x="7" y="95"/>
                    <a:pt x="7" y="95"/>
                  </a:cubicBezTo>
                  <a:close/>
                  <a:moveTo>
                    <a:pt x="137" y="25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137" y="25"/>
                    <a:pt x="137" y="25"/>
                    <a:pt x="137" y="25"/>
                  </a:cubicBezTo>
                  <a:close/>
                  <a:moveTo>
                    <a:pt x="137" y="25"/>
                  </a:moveTo>
                  <a:cubicBezTo>
                    <a:pt x="137" y="25"/>
                    <a:pt x="137" y="25"/>
                    <a:pt x="137" y="25"/>
                  </a:cubicBezTo>
                  <a:close/>
                  <a:moveTo>
                    <a:pt x="87" y="122"/>
                  </a:moveTo>
                  <a:cubicBezTo>
                    <a:pt x="78" y="122"/>
                    <a:pt x="69" y="118"/>
                    <a:pt x="62" y="111"/>
                  </a:cubicBezTo>
                  <a:cubicBezTo>
                    <a:pt x="54" y="103"/>
                    <a:pt x="51" y="91"/>
                    <a:pt x="53" y="79"/>
                  </a:cubicBezTo>
                  <a:cubicBezTo>
                    <a:pt x="56" y="66"/>
                    <a:pt x="66" y="56"/>
                    <a:pt x="79" y="53"/>
                  </a:cubicBezTo>
                  <a:cubicBezTo>
                    <a:pt x="91" y="51"/>
                    <a:pt x="103" y="54"/>
                    <a:pt x="111" y="63"/>
                  </a:cubicBezTo>
                  <a:cubicBezTo>
                    <a:pt x="120" y="71"/>
                    <a:pt x="123" y="83"/>
                    <a:pt x="121" y="95"/>
                  </a:cubicBezTo>
                  <a:cubicBezTo>
                    <a:pt x="118" y="108"/>
                    <a:pt x="108" y="118"/>
                    <a:pt x="95" y="121"/>
                  </a:cubicBezTo>
                  <a:cubicBezTo>
                    <a:pt x="92" y="121"/>
                    <a:pt x="90" y="122"/>
                    <a:pt x="87" y="122"/>
                  </a:cubicBezTo>
                  <a:close/>
                  <a:moveTo>
                    <a:pt x="87" y="60"/>
                  </a:moveTo>
                  <a:cubicBezTo>
                    <a:pt x="85" y="60"/>
                    <a:pt x="83" y="61"/>
                    <a:pt x="81" y="61"/>
                  </a:cubicBezTo>
                  <a:cubicBezTo>
                    <a:pt x="71" y="63"/>
                    <a:pt x="63" y="71"/>
                    <a:pt x="61" y="81"/>
                  </a:cubicBezTo>
                  <a:cubicBezTo>
                    <a:pt x="59" y="90"/>
                    <a:pt x="62" y="99"/>
                    <a:pt x="68" y="106"/>
                  </a:cubicBezTo>
                  <a:cubicBezTo>
                    <a:pt x="75" y="112"/>
                    <a:pt x="84" y="115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103" y="111"/>
                    <a:pt x="111" y="103"/>
                    <a:pt x="113" y="93"/>
                  </a:cubicBezTo>
                  <a:cubicBezTo>
                    <a:pt x="115" y="84"/>
                    <a:pt x="112" y="75"/>
                    <a:pt x="106" y="68"/>
                  </a:cubicBezTo>
                  <a:cubicBezTo>
                    <a:pt x="101" y="63"/>
                    <a:pt x="94" y="60"/>
                    <a:pt x="87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4908550" y="1071563"/>
              <a:ext cx="777875" cy="676275"/>
            </a:xfrm>
            <a:custGeom>
              <a:avLst/>
              <a:gdLst>
                <a:gd name="T0" fmla="*/ 2147483646 w 182"/>
                <a:gd name="T1" fmla="*/ 2147483646 h 158"/>
                <a:gd name="T2" fmla="*/ 0 w 182"/>
                <a:gd name="T3" fmla="*/ 2147483646 h 158"/>
                <a:gd name="T4" fmla="*/ 2147483646 w 182"/>
                <a:gd name="T5" fmla="*/ 2147483646 h 158"/>
                <a:gd name="T6" fmla="*/ 2147483646 w 182"/>
                <a:gd name="T7" fmla="*/ 2147483646 h 158"/>
                <a:gd name="T8" fmla="*/ 2147483646 w 182"/>
                <a:gd name="T9" fmla="*/ 2147483646 h 158"/>
                <a:gd name="T10" fmla="*/ 2147483646 w 182"/>
                <a:gd name="T11" fmla="*/ 2147483646 h 158"/>
                <a:gd name="T12" fmla="*/ 2147483646 w 182"/>
                <a:gd name="T13" fmla="*/ 2147483646 h 158"/>
                <a:gd name="T14" fmla="*/ 2147483646 w 182"/>
                <a:gd name="T15" fmla="*/ 2147483646 h 158"/>
                <a:gd name="T16" fmla="*/ 2147483646 w 182"/>
                <a:gd name="T17" fmla="*/ 2147483646 h 158"/>
                <a:gd name="T18" fmla="*/ 2147483646 w 182"/>
                <a:gd name="T19" fmla="*/ 2147483646 h 158"/>
                <a:gd name="T20" fmla="*/ 2147483646 w 182"/>
                <a:gd name="T21" fmla="*/ 2147483646 h 158"/>
                <a:gd name="T22" fmla="*/ 2147483646 w 182"/>
                <a:gd name="T23" fmla="*/ 2147483646 h 158"/>
                <a:gd name="T24" fmla="*/ 2147483646 w 182"/>
                <a:gd name="T25" fmla="*/ 2147483646 h 158"/>
                <a:gd name="T26" fmla="*/ 2147483646 w 182"/>
                <a:gd name="T27" fmla="*/ 2147483646 h 158"/>
                <a:gd name="T28" fmla="*/ 2147483646 w 182"/>
                <a:gd name="T29" fmla="*/ 2147483646 h 158"/>
                <a:gd name="T30" fmla="*/ 2147483646 w 182"/>
                <a:gd name="T31" fmla="*/ 2147483646 h 158"/>
                <a:gd name="T32" fmla="*/ 2147483646 w 182"/>
                <a:gd name="T33" fmla="*/ 2147483646 h 158"/>
                <a:gd name="T34" fmla="*/ 2147483646 w 182"/>
                <a:gd name="T35" fmla="*/ 2147483646 h 158"/>
                <a:gd name="T36" fmla="*/ 2147483646 w 182"/>
                <a:gd name="T37" fmla="*/ 2147483646 h 158"/>
                <a:gd name="T38" fmla="*/ 2147483646 w 182"/>
                <a:gd name="T39" fmla="*/ 2147483646 h 158"/>
                <a:gd name="T40" fmla="*/ 2147483646 w 182"/>
                <a:gd name="T41" fmla="*/ 2147483646 h 158"/>
                <a:gd name="T42" fmla="*/ 2147483646 w 182"/>
                <a:gd name="T43" fmla="*/ 2147483646 h 158"/>
                <a:gd name="T44" fmla="*/ 2147483646 w 182"/>
                <a:gd name="T45" fmla="*/ 2147483646 h 158"/>
                <a:gd name="T46" fmla="*/ 2147483646 w 182"/>
                <a:gd name="T47" fmla="*/ 2147483646 h 158"/>
                <a:gd name="T48" fmla="*/ 0 w 182"/>
                <a:gd name="T49" fmla="*/ 2147483646 h 158"/>
                <a:gd name="T50" fmla="*/ 2147483646 w 182"/>
                <a:gd name="T51" fmla="*/ 2147483646 h 158"/>
                <a:gd name="T52" fmla="*/ 2147483646 w 182"/>
                <a:gd name="T53" fmla="*/ 2147483646 h 158"/>
                <a:gd name="T54" fmla="*/ 2147483646 w 182"/>
                <a:gd name="T55" fmla="*/ 2147483646 h 158"/>
                <a:gd name="T56" fmla="*/ 2147483646 w 182"/>
                <a:gd name="T57" fmla="*/ 2147483646 h 158"/>
                <a:gd name="T58" fmla="*/ 2147483646 w 182"/>
                <a:gd name="T59" fmla="*/ 2147483646 h 158"/>
                <a:gd name="T60" fmla="*/ 2147483646 w 182"/>
                <a:gd name="T61" fmla="*/ 2147483646 h 158"/>
                <a:gd name="T62" fmla="*/ 2147483646 w 182"/>
                <a:gd name="T63" fmla="*/ 2147483646 h 158"/>
                <a:gd name="T64" fmla="*/ 2147483646 w 182"/>
                <a:gd name="T65" fmla="*/ 0 h 158"/>
                <a:gd name="T66" fmla="*/ 2147483646 w 182"/>
                <a:gd name="T67" fmla="*/ 2147483646 h 1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2" h="158">
                  <a:moveTo>
                    <a:pt x="161" y="158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10" y="158"/>
                    <a:pt x="0" y="149"/>
                    <a:pt x="0" y="13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0"/>
                    <a:pt x="2" y="99"/>
                    <a:pt x="4" y="99"/>
                  </a:cubicBezTo>
                  <a:cubicBezTo>
                    <a:pt x="7" y="99"/>
                    <a:pt x="8" y="100"/>
                    <a:pt x="8" y="102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44"/>
                    <a:pt x="14" y="150"/>
                    <a:pt x="21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8" y="150"/>
                    <a:pt x="174" y="144"/>
                    <a:pt x="174" y="137"/>
                  </a:cubicBezTo>
                  <a:cubicBezTo>
                    <a:pt x="174" y="103"/>
                    <a:pt x="174" y="103"/>
                    <a:pt x="174" y="103"/>
                  </a:cubicBezTo>
                  <a:cubicBezTo>
                    <a:pt x="174" y="101"/>
                    <a:pt x="176" y="99"/>
                    <a:pt x="178" y="99"/>
                  </a:cubicBezTo>
                  <a:cubicBezTo>
                    <a:pt x="180" y="99"/>
                    <a:pt x="182" y="101"/>
                    <a:pt x="182" y="103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49"/>
                    <a:pt x="173" y="158"/>
                    <a:pt x="161" y="158"/>
                  </a:cubicBezTo>
                  <a:close/>
                  <a:moveTo>
                    <a:pt x="99" y="113"/>
                  </a:moveTo>
                  <a:cubicBezTo>
                    <a:pt x="84" y="113"/>
                    <a:pt x="84" y="113"/>
                    <a:pt x="84" y="113"/>
                  </a:cubicBezTo>
                  <a:cubicBezTo>
                    <a:pt x="78" y="113"/>
                    <a:pt x="74" y="108"/>
                    <a:pt x="74" y="102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74" y="78"/>
                    <a:pt x="78" y="73"/>
                    <a:pt x="84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4" y="73"/>
                    <a:pt x="109" y="78"/>
                    <a:pt x="109" y="85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8"/>
                    <a:pt x="104" y="113"/>
                    <a:pt x="99" y="113"/>
                  </a:cubicBezTo>
                  <a:close/>
                  <a:moveTo>
                    <a:pt x="84" y="81"/>
                  </a:moveTo>
                  <a:cubicBezTo>
                    <a:pt x="83" y="81"/>
                    <a:pt x="82" y="83"/>
                    <a:pt x="82" y="85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4"/>
                    <a:pt x="83" y="105"/>
                    <a:pt x="84" y="105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00" y="105"/>
                    <a:pt x="101" y="104"/>
                    <a:pt x="101" y="102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3"/>
                    <a:pt x="100" y="81"/>
                    <a:pt x="99" y="81"/>
                  </a:cubicBezTo>
                  <a:lnTo>
                    <a:pt x="84" y="81"/>
                  </a:lnTo>
                  <a:close/>
                  <a:moveTo>
                    <a:pt x="161" y="97"/>
                  </a:moveTo>
                  <a:cubicBezTo>
                    <a:pt x="120" y="97"/>
                    <a:pt x="120" y="97"/>
                    <a:pt x="120" y="97"/>
                  </a:cubicBezTo>
                  <a:cubicBezTo>
                    <a:pt x="118" y="97"/>
                    <a:pt x="116" y="95"/>
                    <a:pt x="116" y="93"/>
                  </a:cubicBezTo>
                  <a:cubicBezTo>
                    <a:pt x="116" y="91"/>
                    <a:pt x="118" y="89"/>
                    <a:pt x="120" y="89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8" y="89"/>
                    <a:pt x="174" y="83"/>
                    <a:pt x="174" y="76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4" y="42"/>
                    <a:pt x="168" y="36"/>
                    <a:pt x="16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4" y="36"/>
                    <a:pt x="8" y="42"/>
                    <a:pt x="8" y="49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83"/>
                    <a:pt x="14" y="89"/>
                    <a:pt x="21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5" y="89"/>
                    <a:pt x="67" y="91"/>
                    <a:pt x="67" y="93"/>
                  </a:cubicBezTo>
                  <a:cubicBezTo>
                    <a:pt x="67" y="95"/>
                    <a:pt x="65" y="97"/>
                    <a:pt x="63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0" y="97"/>
                    <a:pt x="0" y="88"/>
                    <a:pt x="0" y="7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8"/>
                    <a:pt x="10" y="28"/>
                    <a:pt x="21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73" y="28"/>
                    <a:pt x="182" y="38"/>
                    <a:pt x="182" y="49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80"/>
                    <a:pt x="182" y="81"/>
                    <a:pt x="182" y="81"/>
                  </a:cubicBezTo>
                  <a:cubicBezTo>
                    <a:pt x="179" y="90"/>
                    <a:pt x="171" y="97"/>
                    <a:pt x="161" y="97"/>
                  </a:cubicBezTo>
                  <a:close/>
                  <a:moveTo>
                    <a:pt x="121" y="21"/>
                  </a:moveTo>
                  <a:cubicBezTo>
                    <a:pt x="119" y="21"/>
                    <a:pt x="118" y="20"/>
                    <a:pt x="118" y="18"/>
                  </a:cubicBezTo>
                  <a:cubicBezTo>
                    <a:pt x="118" y="12"/>
                    <a:pt x="113" y="8"/>
                    <a:pt x="10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8"/>
                    <a:pt x="65" y="12"/>
                    <a:pt x="65" y="18"/>
                  </a:cubicBezTo>
                  <a:cubicBezTo>
                    <a:pt x="65" y="20"/>
                    <a:pt x="63" y="21"/>
                    <a:pt x="61" y="21"/>
                  </a:cubicBezTo>
                  <a:cubicBezTo>
                    <a:pt x="59" y="21"/>
                    <a:pt x="57" y="20"/>
                    <a:pt x="57" y="18"/>
                  </a:cubicBezTo>
                  <a:cubicBezTo>
                    <a:pt x="57" y="8"/>
                    <a:pt x="66" y="0"/>
                    <a:pt x="7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7" y="0"/>
                    <a:pt x="125" y="8"/>
                    <a:pt x="125" y="18"/>
                  </a:cubicBezTo>
                  <a:cubicBezTo>
                    <a:pt x="125" y="20"/>
                    <a:pt x="124" y="21"/>
                    <a:pt x="121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1165225" y="20494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>
                <a:latin typeface="+mj-lt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4238625" y="20494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>
                <a:latin typeface="+mj-lt"/>
              </a:endParaRPr>
            </a:p>
          </p:txBody>
        </p:sp>
        <p:sp>
          <p:nvSpPr>
            <p:cNvPr id="14" name="TextBox 47"/>
            <p:cNvSpPr txBox="1">
              <a:spLocks noChangeArrowheads="1"/>
            </p:cNvSpPr>
            <p:nvPr userDrawn="1"/>
          </p:nvSpPr>
          <p:spPr bwMode="auto">
            <a:xfrm>
              <a:off x="717550" y="2527300"/>
              <a:ext cx="296703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Lorem ipsum dolor sit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amet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consectetur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adipiscing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elit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sed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do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eiusmod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tempor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incididunt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15" name="TextBox 47"/>
            <p:cNvSpPr txBox="1">
              <a:spLocks noChangeArrowheads="1"/>
            </p:cNvSpPr>
            <p:nvPr userDrawn="1"/>
          </p:nvSpPr>
          <p:spPr bwMode="auto">
            <a:xfrm>
              <a:off x="3813175" y="2527300"/>
              <a:ext cx="2968625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Lorem ipsum dolor sit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amet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consectetur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adipiscing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elit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,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sed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do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eiusmod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tempor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 </a:t>
              </a:r>
              <a:r>
                <a:rPr lang="en-US" altLang="en-US" sz="1300" dirty="0" err="1">
                  <a:latin typeface="+mj-lt"/>
                  <a:cs typeface="Open Sans" panose="020B0606030504020204" pitchFamily="34" charset="0"/>
                </a:rPr>
                <a:t>incididunt</a:t>
              </a:r>
              <a:r>
                <a:rPr lang="en-US" altLang="en-US" sz="1300" dirty="0">
                  <a:latin typeface="+mj-lt"/>
                  <a:cs typeface="Open Sans" panose="020B0606030504020204" pitchFamily="34" charset="0"/>
                </a:rPr>
                <a:t>. 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17550" y="3636126"/>
            <a:ext cx="6064250" cy="2235200"/>
            <a:chOff x="717550" y="3830638"/>
            <a:chExt cx="6064250" cy="2235200"/>
          </a:xfrm>
        </p:grpSpPr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766888" y="4040188"/>
              <a:ext cx="868362" cy="542925"/>
            </a:xfrm>
            <a:custGeom>
              <a:avLst/>
              <a:gdLst>
                <a:gd name="T0" fmla="*/ 2147483646 w 203"/>
                <a:gd name="T1" fmla="*/ 2147483646 h 127"/>
                <a:gd name="T2" fmla="*/ 2147483646 w 203"/>
                <a:gd name="T3" fmla="*/ 2147483646 h 127"/>
                <a:gd name="T4" fmla="*/ 0 w 203"/>
                <a:gd name="T5" fmla="*/ 2147483646 h 127"/>
                <a:gd name="T6" fmla="*/ 0 w 203"/>
                <a:gd name="T7" fmla="*/ 2147483646 h 127"/>
                <a:gd name="T8" fmla="*/ 2147483646 w 203"/>
                <a:gd name="T9" fmla="*/ 0 h 127"/>
                <a:gd name="T10" fmla="*/ 2147483646 w 203"/>
                <a:gd name="T11" fmla="*/ 0 h 127"/>
                <a:gd name="T12" fmla="*/ 2147483646 w 203"/>
                <a:gd name="T13" fmla="*/ 2147483646 h 127"/>
                <a:gd name="T14" fmla="*/ 2147483646 w 203"/>
                <a:gd name="T15" fmla="*/ 2147483646 h 127"/>
                <a:gd name="T16" fmla="*/ 2147483646 w 203"/>
                <a:gd name="T17" fmla="*/ 2147483646 h 127"/>
                <a:gd name="T18" fmla="*/ 2147483646 w 203"/>
                <a:gd name="T19" fmla="*/ 2147483646 h 127"/>
                <a:gd name="T20" fmla="*/ 2147483646 w 203"/>
                <a:gd name="T21" fmla="*/ 2147483646 h 127"/>
                <a:gd name="T22" fmla="*/ 2147483646 w 203"/>
                <a:gd name="T23" fmla="*/ 2147483646 h 127"/>
                <a:gd name="T24" fmla="*/ 2147483646 w 203"/>
                <a:gd name="T25" fmla="*/ 2147483646 h 127"/>
                <a:gd name="T26" fmla="*/ 2147483646 w 203"/>
                <a:gd name="T27" fmla="*/ 2147483646 h 127"/>
                <a:gd name="T28" fmla="*/ 2147483646 w 203"/>
                <a:gd name="T29" fmla="*/ 2147483646 h 127"/>
                <a:gd name="T30" fmla="*/ 2147483646 w 203"/>
                <a:gd name="T31" fmla="*/ 2147483646 h 127"/>
                <a:gd name="T32" fmla="*/ 2147483646 w 203"/>
                <a:gd name="T33" fmla="*/ 2147483646 h 127"/>
                <a:gd name="T34" fmla="*/ 2147483646 w 203"/>
                <a:gd name="T35" fmla="*/ 2147483646 h 127"/>
                <a:gd name="T36" fmla="*/ 2147483646 w 203"/>
                <a:gd name="T37" fmla="*/ 2147483646 h 127"/>
                <a:gd name="T38" fmla="*/ 2147483646 w 203"/>
                <a:gd name="T39" fmla="*/ 2147483646 h 127"/>
                <a:gd name="T40" fmla="*/ 2147483646 w 203"/>
                <a:gd name="T41" fmla="*/ 2147483646 h 127"/>
                <a:gd name="T42" fmla="*/ 2147483646 w 203"/>
                <a:gd name="T43" fmla="*/ 2147483646 h 127"/>
                <a:gd name="T44" fmla="*/ 2147483646 w 203"/>
                <a:gd name="T45" fmla="*/ 2147483646 h 127"/>
                <a:gd name="T46" fmla="*/ 2147483646 w 203"/>
                <a:gd name="T47" fmla="*/ 2147483646 h 127"/>
                <a:gd name="T48" fmla="*/ 2147483646 w 203"/>
                <a:gd name="T49" fmla="*/ 2147483646 h 127"/>
                <a:gd name="T50" fmla="*/ 2147483646 w 203"/>
                <a:gd name="T51" fmla="*/ 2147483646 h 127"/>
                <a:gd name="T52" fmla="*/ 2147483646 w 203"/>
                <a:gd name="T53" fmla="*/ 2147483646 h 127"/>
                <a:gd name="T54" fmla="*/ 2147483646 w 203"/>
                <a:gd name="T55" fmla="*/ 2147483646 h 127"/>
                <a:gd name="T56" fmla="*/ 2147483646 w 203"/>
                <a:gd name="T57" fmla="*/ 2147483646 h 127"/>
                <a:gd name="T58" fmla="*/ 2147483646 w 203"/>
                <a:gd name="T59" fmla="*/ 2147483646 h 127"/>
                <a:gd name="T60" fmla="*/ 2147483646 w 203"/>
                <a:gd name="T61" fmla="*/ 2147483646 h 127"/>
                <a:gd name="T62" fmla="*/ 2147483646 w 203"/>
                <a:gd name="T63" fmla="*/ 2147483646 h 127"/>
                <a:gd name="T64" fmla="*/ 2147483646 w 203"/>
                <a:gd name="T65" fmla="*/ 2147483646 h 127"/>
                <a:gd name="T66" fmla="*/ 2147483646 w 203"/>
                <a:gd name="T67" fmla="*/ 2147483646 h 127"/>
                <a:gd name="T68" fmla="*/ 2147483646 w 203"/>
                <a:gd name="T69" fmla="*/ 2147483646 h 127"/>
                <a:gd name="T70" fmla="*/ 2147483646 w 203"/>
                <a:gd name="T71" fmla="*/ 2147483646 h 127"/>
                <a:gd name="T72" fmla="*/ 2147483646 w 203"/>
                <a:gd name="T73" fmla="*/ 2147483646 h 127"/>
                <a:gd name="T74" fmla="*/ 2147483646 w 203"/>
                <a:gd name="T75" fmla="*/ 2147483646 h 127"/>
                <a:gd name="T76" fmla="*/ 2147483646 w 203"/>
                <a:gd name="T77" fmla="*/ 2147483646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3" h="127">
                  <a:moveTo>
                    <a:pt x="178" y="127"/>
                  </a:moveTo>
                  <a:cubicBezTo>
                    <a:pt x="25" y="127"/>
                    <a:pt x="25" y="127"/>
                    <a:pt x="25" y="127"/>
                  </a:cubicBezTo>
                  <a:cubicBezTo>
                    <a:pt x="11" y="127"/>
                    <a:pt x="0" y="116"/>
                    <a:pt x="0" y="10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2" y="0"/>
                    <a:pt x="203" y="11"/>
                    <a:pt x="203" y="25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3" y="116"/>
                    <a:pt x="192" y="127"/>
                    <a:pt x="178" y="127"/>
                  </a:cubicBezTo>
                  <a:close/>
                  <a:moveTo>
                    <a:pt x="25" y="8"/>
                  </a:moveTo>
                  <a:cubicBezTo>
                    <a:pt x="16" y="8"/>
                    <a:pt x="8" y="16"/>
                    <a:pt x="8" y="25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12"/>
                    <a:pt x="16" y="119"/>
                    <a:pt x="25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87" y="119"/>
                    <a:pt x="195" y="112"/>
                    <a:pt x="195" y="102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5" y="16"/>
                    <a:pt x="187" y="8"/>
                    <a:pt x="178" y="8"/>
                  </a:cubicBezTo>
                  <a:lnTo>
                    <a:pt x="25" y="8"/>
                  </a:lnTo>
                  <a:close/>
                  <a:moveTo>
                    <a:pt x="174" y="107"/>
                  </a:moveTo>
                  <a:cubicBezTo>
                    <a:pt x="173" y="107"/>
                    <a:pt x="172" y="107"/>
                    <a:pt x="172" y="107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2" y="89"/>
                    <a:pt x="100" y="89"/>
                    <a:pt x="99" y="87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9" y="108"/>
                    <a:pt x="26" y="108"/>
                    <a:pt x="25" y="106"/>
                  </a:cubicBezTo>
                  <a:cubicBezTo>
                    <a:pt x="24" y="104"/>
                    <a:pt x="24" y="102"/>
                    <a:pt x="26" y="100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29"/>
                    <a:pt x="24" y="26"/>
                    <a:pt x="25" y="25"/>
                  </a:cubicBezTo>
                  <a:cubicBezTo>
                    <a:pt x="26" y="23"/>
                    <a:pt x="29" y="23"/>
                    <a:pt x="31" y="24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4" y="23"/>
                    <a:pt x="176" y="23"/>
                    <a:pt x="177" y="25"/>
                  </a:cubicBezTo>
                  <a:cubicBezTo>
                    <a:pt x="179" y="26"/>
                    <a:pt x="179" y="29"/>
                    <a:pt x="177" y="30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79" y="102"/>
                    <a:pt x="179" y="104"/>
                    <a:pt x="177" y="106"/>
                  </a:cubicBezTo>
                  <a:cubicBezTo>
                    <a:pt x="177" y="107"/>
                    <a:pt x="175" y="107"/>
                    <a:pt x="174" y="1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4911725" y="3830638"/>
              <a:ext cx="774700" cy="906462"/>
            </a:xfrm>
            <a:custGeom>
              <a:avLst/>
              <a:gdLst>
                <a:gd name="T0" fmla="*/ 2147483646 w 181"/>
                <a:gd name="T1" fmla="*/ 2147483646 h 212"/>
                <a:gd name="T2" fmla="*/ 2147483646 w 181"/>
                <a:gd name="T3" fmla="*/ 2147483646 h 212"/>
                <a:gd name="T4" fmla="*/ 2147483646 w 181"/>
                <a:gd name="T5" fmla="*/ 2147483646 h 212"/>
                <a:gd name="T6" fmla="*/ 2147483646 w 181"/>
                <a:gd name="T7" fmla="*/ 2147483646 h 212"/>
                <a:gd name="T8" fmla="*/ 2147483646 w 181"/>
                <a:gd name="T9" fmla="*/ 2147483646 h 212"/>
                <a:gd name="T10" fmla="*/ 2147483646 w 181"/>
                <a:gd name="T11" fmla="*/ 2147483646 h 212"/>
                <a:gd name="T12" fmla="*/ 2147483646 w 181"/>
                <a:gd name="T13" fmla="*/ 2147483646 h 212"/>
                <a:gd name="T14" fmla="*/ 2147483646 w 181"/>
                <a:gd name="T15" fmla="*/ 2147483646 h 212"/>
                <a:gd name="T16" fmla="*/ 2147483646 w 181"/>
                <a:gd name="T17" fmla="*/ 2147483646 h 212"/>
                <a:gd name="T18" fmla="*/ 2147483646 w 181"/>
                <a:gd name="T19" fmla="*/ 2147483646 h 212"/>
                <a:gd name="T20" fmla="*/ 2147483646 w 181"/>
                <a:gd name="T21" fmla="*/ 2147483646 h 212"/>
                <a:gd name="T22" fmla="*/ 2147483646 w 181"/>
                <a:gd name="T23" fmla="*/ 2147483646 h 212"/>
                <a:gd name="T24" fmla="*/ 2147483646 w 181"/>
                <a:gd name="T25" fmla="*/ 2147483646 h 212"/>
                <a:gd name="T26" fmla="*/ 2147483646 w 181"/>
                <a:gd name="T27" fmla="*/ 2147483646 h 212"/>
                <a:gd name="T28" fmla="*/ 2147483646 w 181"/>
                <a:gd name="T29" fmla="*/ 2147483646 h 212"/>
                <a:gd name="T30" fmla="*/ 2147483646 w 181"/>
                <a:gd name="T31" fmla="*/ 2147483646 h 212"/>
                <a:gd name="T32" fmla="*/ 2147483646 w 181"/>
                <a:gd name="T33" fmla="*/ 2147483646 h 212"/>
                <a:gd name="T34" fmla="*/ 2147483646 w 181"/>
                <a:gd name="T35" fmla="*/ 2147483646 h 212"/>
                <a:gd name="T36" fmla="*/ 2147483646 w 181"/>
                <a:gd name="T37" fmla="*/ 2147483646 h 212"/>
                <a:gd name="T38" fmla="*/ 2147483646 w 181"/>
                <a:gd name="T39" fmla="*/ 2147483646 h 212"/>
                <a:gd name="T40" fmla="*/ 2147483646 w 181"/>
                <a:gd name="T41" fmla="*/ 2147483646 h 212"/>
                <a:gd name="T42" fmla="*/ 2147483646 w 181"/>
                <a:gd name="T43" fmla="*/ 2147483646 h 212"/>
                <a:gd name="T44" fmla="*/ 2147483646 w 181"/>
                <a:gd name="T45" fmla="*/ 2147483646 h 212"/>
                <a:gd name="T46" fmla="*/ 0 w 181"/>
                <a:gd name="T47" fmla="*/ 2147483646 h 212"/>
                <a:gd name="T48" fmla="*/ 2147483646 w 181"/>
                <a:gd name="T49" fmla="*/ 2147483646 h 212"/>
                <a:gd name="T50" fmla="*/ 2147483646 w 181"/>
                <a:gd name="T51" fmla="*/ 2147483646 h 212"/>
                <a:gd name="T52" fmla="*/ 2147483646 w 181"/>
                <a:gd name="T53" fmla="*/ 2147483646 h 212"/>
                <a:gd name="T54" fmla="*/ 2147483646 w 181"/>
                <a:gd name="T55" fmla="*/ 2147483646 h 212"/>
                <a:gd name="T56" fmla="*/ 2147483646 w 181"/>
                <a:gd name="T57" fmla="*/ 2147483646 h 212"/>
                <a:gd name="T58" fmla="*/ 2147483646 w 181"/>
                <a:gd name="T59" fmla="*/ 2147483646 h 212"/>
                <a:gd name="T60" fmla="*/ 2147483646 w 181"/>
                <a:gd name="T61" fmla="*/ 2147483646 h 212"/>
                <a:gd name="T62" fmla="*/ 2147483646 w 181"/>
                <a:gd name="T63" fmla="*/ 2147483646 h 212"/>
                <a:gd name="T64" fmla="*/ 2147483646 w 181"/>
                <a:gd name="T65" fmla="*/ 2147483646 h 212"/>
                <a:gd name="T66" fmla="*/ 2147483646 w 181"/>
                <a:gd name="T67" fmla="*/ 2147483646 h 212"/>
                <a:gd name="T68" fmla="*/ 2147483646 w 181"/>
                <a:gd name="T69" fmla="*/ 2147483646 h 212"/>
                <a:gd name="T70" fmla="*/ 2147483646 w 181"/>
                <a:gd name="T71" fmla="*/ 2147483646 h 212"/>
                <a:gd name="T72" fmla="*/ 2147483646 w 181"/>
                <a:gd name="T73" fmla="*/ 2147483646 h 212"/>
                <a:gd name="T74" fmla="*/ 2147483646 w 181"/>
                <a:gd name="T75" fmla="*/ 2147483646 h 212"/>
                <a:gd name="T76" fmla="*/ 2147483646 w 181"/>
                <a:gd name="T77" fmla="*/ 2147483646 h 212"/>
                <a:gd name="T78" fmla="*/ 2147483646 w 181"/>
                <a:gd name="T79" fmla="*/ 2147483646 h 212"/>
                <a:gd name="T80" fmla="*/ 2147483646 w 181"/>
                <a:gd name="T81" fmla="*/ 2147483646 h 212"/>
                <a:gd name="T82" fmla="*/ 2147483646 w 181"/>
                <a:gd name="T83" fmla="*/ 2147483646 h 212"/>
                <a:gd name="T84" fmla="*/ 2147483646 w 181"/>
                <a:gd name="T85" fmla="*/ 2147483646 h 212"/>
                <a:gd name="T86" fmla="*/ 2147483646 w 181"/>
                <a:gd name="T87" fmla="*/ 0 h 212"/>
                <a:gd name="T88" fmla="*/ 2147483646 w 181"/>
                <a:gd name="T89" fmla="*/ 2147483646 h 2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1" h="212">
                  <a:moveTo>
                    <a:pt x="104" y="212"/>
                  </a:moveTo>
                  <a:cubicBezTo>
                    <a:pt x="75" y="212"/>
                    <a:pt x="75" y="212"/>
                    <a:pt x="75" y="212"/>
                  </a:cubicBezTo>
                  <a:cubicBezTo>
                    <a:pt x="72" y="212"/>
                    <a:pt x="71" y="210"/>
                    <a:pt x="71" y="208"/>
                  </a:cubicBezTo>
                  <a:cubicBezTo>
                    <a:pt x="71" y="206"/>
                    <a:pt x="72" y="204"/>
                    <a:pt x="75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06" y="204"/>
                    <a:pt x="108" y="206"/>
                    <a:pt x="108" y="208"/>
                  </a:cubicBezTo>
                  <a:cubicBezTo>
                    <a:pt x="108" y="210"/>
                    <a:pt x="106" y="212"/>
                    <a:pt x="104" y="212"/>
                  </a:cubicBezTo>
                  <a:close/>
                  <a:moveTo>
                    <a:pt x="112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4" y="198"/>
                    <a:pt x="62" y="197"/>
                    <a:pt x="62" y="194"/>
                  </a:cubicBezTo>
                  <a:cubicBezTo>
                    <a:pt x="62" y="192"/>
                    <a:pt x="64" y="190"/>
                    <a:pt x="66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4" y="190"/>
                    <a:pt x="116" y="192"/>
                    <a:pt x="116" y="194"/>
                  </a:cubicBezTo>
                  <a:cubicBezTo>
                    <a:pt x="116" y="197"/>
                    <a:pt x="114" y="198"/>
                    <a:pt x="112" y="198"/>
                  </a:cubicBezTo>
                  <a:close/>
                  <a:moveTo>
                    <a:pt x="89" y="184"/>
                  </a:moveTo>
                  <a:cubicBezTo>
                    <a:pt x="80" y="184"/>
                    <a:pt x="72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63" y="184"/>
                    <a:pt x="59" y="181"/>
                    <a:pt x="58" y="173"/>
                  </a:cubicBezTo>
                  <a:cubicBezTo>
                    <a:pt x="57" y="170"/>
                    <a:pt x="57" y="167"/>
                    <a:pt x="57" y="164"/>
                  </a:cubicBezTo>
                  <a:cubicBezTo>
                    <a:pt x="57" y="160"/>
                    <a:pt x="57" y="156"/>
                    <a:pt x="55" y="153"/>
                  </a:cubicBezTo>
                  <a:cubicBezTo>
                    <a:pt x="49" y="142"/>
                    <a:pt x="45" y="134"/>
                    <a:pt x="39" y="123"/>
                  </a:cubicBezTo>
                  <a:cubicBezTo>
                    <a:pt x="33" y="112"/>
                    <a:pt x="27" y="95"/>
                    <a:pt x="31" y="79"/>
                  </a:cubicBezTo>
                  <a:cubicBezTo>
                    <a:pt x="36" y="58"/>
                    <a:pt x="57" y="38"/>
                    <a:pt x="89" y="38"/>
                  </a:cubicBezTo>
                  <a:cubicBezTo>
                    <a:pt x="120" y="38"/>
                    <a:pt x="142" y="58"/>
                    <a:pt x="147" y="79"/>
                  </a:cubicBezTo>
                  <a:cubicBezTo>
                    <a:pt x="151" y="95"/>
                    <a:pt x="145" y="112"/>
                    <a:pt x="139" y="123"/>
                  </a:cubicBezTo>
                  <a:cubicBezTo>
                    <a:pt x="133" y="134"/>
                    <a:pt x="129" y="142"/>
                    <a:pt x="122" y="153"/>
                  </a:cubicBezTo>
                  <a:cubicBezTo>
                    <a:pt x="121" y="156"/>
                    <a:pt x="121" y="160"/>
                    <a:pt x="120" y="164"/>
                  </a:cubicBezTo>
                  <a:cubicBezTo>
                    <a:pt x="120" y="167"/>
                    <a:pt x="120" y="170"/>
                    <a:pt x="120" y="173"/>
                  </a:cubicBezTo>
                  <a:cubicBezTo>
                    <a:pt x="118" y="181"/>
                    <a:pt x="114" y="184"/>
                    <a:pt x="106" y="184"/>
                  </a:cubicBezTo>
                  <a:cubicBezTo>
                    <a:pt x="106" y="184"/>
                    <a:pt x="97" y="184"/>
                    <a:pt x="89" y="184"/>
                  </a:cubicBezTo>
                  <a:close/>
                  <a:moveTo>
                    <a:pt x="71" y="176"/>
                  </a:moveTo>
                  <a:cubicBezTo>
                    <a:pt x="72" y="176"/>
                    <a:pt x="105" y="176"/>
                    <a:pt x="106" y="176"/>
                  </a:cubicBezTo>
                  <a:cubicBezTo>
                    <a:pt x="111" y="176"/>
                    <a:pt x="111" y="175"/>
                    <a:pt x="112" y="172"/>
                  </a:cubicBezTo>
                  <a:cubicBezTo>
                    <a:pt x="112" y="169"/>
                    <a:pt x="112" y="167"/>
                    <a:pt x="112" y="164"/>
                  </a:cubicBezTo>
                  <a:cubicBezTo>
                    <a:pt x="113" y="159"/>
                    <a:pt x="113" y="154"/>
                    <a:pt x="115" y="149"/>
                  </a:cubicBezTo>
                  <a:cubicBezTo>
                    <a:pt x="122" y="138"/>
                    <a:pt x="126" y="131"/>
                    <a:pt x="132" y="119"/>
                  </a:cubicBezTo>
                  <a:cubicBezTo>
                    <a:pt x="136" y="111"/>
                    <a:pt x="143" y="95"/>
                    <a:pt x="139" y="80"/>
                  </a:cubicBezTo>
                  <a:cubicBezTo>
                    <a:pt x="135" y="64"/>
                    <a:pt x="116" y="46"/>
                    <a:pt x="89" y="46"/>
                  </a:cubicBezTo>
                  <a:cubicBezTo>
                    <a:pt x="62" y="46"/>
                    <a:pt x="43" y="64"/>
                    <a:pt x="38" y="80"/>
                  </a:cubicBezTo>
                  <a:cubicBezTo>
                    <a:pt x="35" y="95"/>
                    <a:pt x="41" y="111"/>
                    <a:pt x="46" y="119"/>
                  </a:cubicBezTo>
                  <a:cubicBezTo>
                    <a:pt x="52" y="131"/>
                    <a:pt x="56" y="138"/>
                    <a:pt x="62" y="149"/>
                  </a:cubicBezTo>
                  <a:cubicBezTo>
                    <a:pt x="64" y="154"/>
                    <a:pt x="65" y="159"/>
                    <a:pt x="65" y="164"/>
                  </a:cubicBezTo>
                  <a:cubicBezTo>
                    <a:pt x="65" y="167"/>
                    <a:pt x="65" y="169"/>
                    <a:pt x="65" y="172"/>
                  </a:cubicBezTo>
                  <a:cubicBezTo>
                    <a:pt x="66" y="175"/>
                    <a:pt x="66" y="176"/>
                    <a:pt x="71" y="176"/>
                  </a:cubicBezTo>
                  <a:cubicBezTo>
                    <a:pt x="71" y="176"/>
                    <a:pt x="71" y="176"/>
                    <a:pt x="71" y="176"/>
                  </a:cubicBezTo>
                  <a:close/>
                  <a:moveTo>
                    <a:pt x="19" y="97"/>
                  </a:moveTo>
                  <a:cubicBezTo>
                    <a:pt x="4" y="97"/>
                    <a:pt x="4" y="97"/>
                    <a:pt x="4" y="97"/>
                  </a:cubicBezTo>
                  <a:cubicBezTo>
                    <a:pt x="2" y="97"/>
                    <a:pt x="0" y="96"/>
                    <a:pt x="0" y="93"/>
                  </a:cubicBezTo>
                  <a:cubicBezTo>
                    <a:pt x="0" y="91"/>
                    <a:pt x="2" y="90"/>
                    <a:pt x="4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1" y="90"/>
                    <a:pt x="23" y="91"/>
                    <a:pt x="23" y="93"/>
                  </a:cubicBezTo>
                  <a:cubicBezTo>
                    <a:pt x="23" y="96"/>
                    <a:pt x="21" y="97"/>
                    <a:pt x="19" y="97"/>
                  </a:cubicBezTo>
                  <a:close/>
                  <a:moveTo>
                    <a:pt x="177" y="95"/>
                  </a:moveTo>
                  <a:cubicBezTo>
                    <a:pt x="158" y="95"/>
                    <a:pt x="158" y="95"/>
                    <a:pt x="158" y="95"/>
                  </a:cubicBezTo>
                  <a:cubicBezTo>
                    <a:pt x="156" y="95"/>
                    <a:pt x="154" y="93"/>
                    <a:pt x="154" y="91"/>
                  </a:cubicBezTo>
                  <a:cubicBezTo>
                    <a:pt x="154" y="88"/>
                    <a:pt x="156" y="87"/>
                    <a:pt x="158" y="87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9" y="87"/>
                    <a:pt x="181" y="88"/>
                    <a:pt x="181" y="91"/>
                  </a:cubicBezTo>
                  <a:cubicBezTo>
                    <a:pt x="181" y="93"/>
                    <a:pt x="179" y="95"/>
                    <a:pt x="177" y="95"/>
                  </a:cubicBezTo>
                  <a:close/>
                  <a:moveTo>
                    <a:pt x="53" y="91"/>
                  </a:moveTo>
                  <a:cubicBezTo>
                    <a:pt x="53" y="91"/>
                    <a:pt x="52" y="91"/>
                    <a:pt x="52" y="91"/>
                  </a:cubicBezTo>
                  <a:cubicBezTo>
                    <a:pt x="50" y="91"/>
                    <a:pt x="49" y="88"/>
                    <a:pt x="49" y="86"/>
                  </a:cubicBezTo>
                  <a:cubicBezTo>
                    <a:pt x="53" y="72"/>
                    <a:pt x="68" y="57"/>
                    <a:pt x="91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3" y="57"/>
                    <a:pt x="95" y="59"/>
                    <a:pt x="95" y="61"/>
                  </a:cubicBezTo>
                  <a:cubicBezTo>
                    <a:pt x="95" y="63"/>
                    <a:pt x="93" y="65"/>
                    <a:pt x="91" y="65"/>
                  </a:cubicBezTo>
                  <a:cubicBezTo>
                    <a:pt x="73" y="65"/>
                    <a:pt x="60" y="77"/>
                    <a:pt x="57" y="88"/>
                  </a:cubicBezTo>
                  <a:cubicBezTo>
                    <a:pt x="56" y="90"/>
                    <a:pt x="55" y="91"/>
                    <a:pt x="53" y="91"/>
                  </a:cubicBezTo>
                  <a:close/>
                  <a:moveTo>
                    <a:pt x="139" y="48"/>
                  </a:moveTo>
                  <a:cubicBezTo>
                    <a:pt x="138" y="48"/>
                    <a:pt x="137" y="48"/>
                    <a:pt x="136" y="47"/>
                  </a:cubicBezTo>
                  <a:cubicBezTo>
                    <a:pt x="135" y="45"/>
                    <a:pt x="135" y="43"/>
                    <a:pt x="136" y="41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1" y="26"/>
                    <a:pt x="154" y="26"/>
                    <a:pt x="155" y="28"/>
                  </a:cubicBezTo>
                  <a:cubicBezTo>
                    <a:pt x="157" y="29"/>
                    <a:pt x="157" y="32"/>
                    <a:pt x="155" y="33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1" y="48"/>
                    <a:pt x="140" y="48"/>
                    <a:pt x="139" y="48"/>
                  </a:cubicBezTo>
                  <a:close/>
                  <a:moveTo>
                    <a:pt x="39" y="48"/>
                  </a:moveTo>
                  <a:cubicBezTo>
                    <a:pt x="38" y="48"/>
                    <a:pt x="37" y="48"/>
                    <a:pt x="36" y="4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1" y="32"/>
                    <a:pt x="21" y="29"/>
                    <a:pt x="23" y="28"/>
                  </a:cubicBezTo>
                  <a:cubicBezTo>
                    <a:pt x="24" y="26"/>
                    <a:pt x="27" y="26"/>
                    <a:pt x="29" y="28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3"/>
                    <a:pt x="43" y="45"/>
                    <a:pt x="42" y="47"/>
                  </a:cubicBezTo>
                  <a:cubicBezTo>
                    <a:pt x="41" y="48"/>
                    <a:pt x="40" y="48"/>
                    <a:pt x="39" y="48"/>
                  </a:cubicBezTo>
                  <a:close/>
                  <a:moveTo>
                    <a:pt x="89" y="30"/>
                  </a:moveTo>
                  <a:cubicBezTo>
                    <a:pt x="86" y="30"/>
                    <a:pt x="85" y="28"/>
                    <a:pt x="85" y="26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6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8"/>
                    <a:pt x="91" y="30"/>
                    <a:pt x="89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auto">
            <a:xfrm>
              <a:off x="4259263" y="48942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>
                <a:latin typeface="+mj-lt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 userDrawn="1"/>
          </p:nvSpPr>
          <p:spPr bwMode="auto">
            <a:xfrm>
              <a:off x="1147763" y="4894263"/>
              <a:ext cx="198708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+mj-lt"/>
                </a:rPr>
                <a:t>AWESOME TITLE</a:t>
              </a:r>
              <a:endParaRPr lang="en-US" altLang="en-US">
                <a:latin typeface="+mj-lt"/>
              </a:endParaRP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auto">
            <a:xfrm>
              <a:off x="717550" y="5373688"/>
              <a:ext cx="296703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>
                  <a:latin typeface="+mj-lt"/>
                  <a:cs typeface="Open Sans" panose="020B0606030504020204" pitchFamily="34" charset="0"/>
                </a:rPr>
                <a:t>Lorem ipsum dolor sit amet, consectetur adipiscing elit, sed do eiusmod tempor incididunt. 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auto">
            <a:xfrm>
              <a:off x="3813175" y="5373688"/>
              <a:ext cx="2968625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300">
                  <a:latin typeface="+mj-lt"/>
                  <a:cs typeface="Open Sans" panose="020B0606030504020204" pitchFamily="34" charset="0"/>
                </a:rPr>
                <a:t>Lorem ipsum dolor sit amet, consectetur adipiscing elit, sed do eiusmod tempor incididunt. 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8402" y="219125"/>
            <a:ext cx="5488198" cy="70302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5"/>
          </p:nvPr>
        </p:nvSpPr>
        <p:spPr>
          <a:xfrm>
            <a:off x="8736027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1490690" y="6356350"/>
            <a:ext cx="34863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C054EFE3-93C4-5D4F-970F-2B00B9F88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35756" y="0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0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70744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150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86024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14898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43772" y="74295"/>
            <a:ext cx="2354580" cy="671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434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813660" y="0"/>
            <a:ext cx="7393182" cy="6858000"/>
          </a:xfrm>
          <a:custGeom>
            <a:avLst/>
            <a:gdLst>
              <a:gd name="connsiteX0" fmla="*/ 3429000 w 8946570"/>
              <a:gd name="connsiteY0" fmla="*/ 0 h 6858000"/>
              <a:gd name="connsiteX1" fmla="*/ 3449779 w 8946570"/>
              <a:gd name="connsiteY1" fmla="*/ 526 h 6858000"/>
              <a:gd name="connsiteX2" fmla="*/ 3449779 w 8946570"/>
              <a:gd name="connsiteY2" fmla="*/ 0 h 6858000"/>
              <a:gd name="connsiteX3" fmla="*/ 8946570 w 8946570"/>
              <a:gd name="connsiteY3" fmla="*/ 0 h 6858000"/>
              <a:gd name="connsiteX4" fmla="*/ 8946570 w 8946570"/>
              <a:gd name="connsiteY4" fmla="*/ 6858000 h 6858000"/>
              <a:gd name="connsiteX5" fmla="*/ 3449779 w 8946570"/>
              <a:gd name="connsiteY5" fmla="*/ 6858000 h 6858000"/>
              <a:gd name="connsiteX6" fmla="*/ 3449779 w 8946570"/>
              <a:gd name="connsiteY6" fmla="*/ 6857475 h 6858000"/>
              <a:gd name="connsiteX7" fmla="*/ 3429000 w 8946570"/>
              <a:gd name="connsiteY7" fmla="*/ 6858000 h 6858000"/>
              <a:gd name="connsiteX8" fmla="*/ 0 w 8946570"/>
              <a:gd name="connsiteY8" fmla="*/ 3429000 h 6858000"/>
              <a:gd name="connsiteX9" fmla="*/ 3429000 w 894657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6570" h="6858000">
                <a:moveTo>
                  <a:pt x="3429000" y="0"/>
                </a:moveTo>
                <a:lnTo>
                  <a:pt x="3449779" y="526"/>
                </a:lnTo>
                <a:lnTo>
                  <a:pt x="3449779" y="0"/>
                </a:lnTo>
                <a:lnTo>
                  <a:pt x="8946570" y="0"/>
                </a:lnTo>
                <a:lnTo>
                  <a:pt x="8946570" y="6858000"/>
                </a:lnTo>
                <a:lnTo>
                  <a:pt x="3449779" y="6858000"/>
                </a:lnTo>
                <a:lnTo>
                  <a:pt x="3449779" y="685747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photo to this box or</a:t>
            </a:r>
          </a:p>
          <a:p>
            <a:r>
              <a:rPr lang="en-US" dirty="0"/>
              <a:t>Right click and insert photo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48" y="2640639"/>
            <a:ext cx="4657753" cy="1576724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5" y="6273042"/>
            <a:ext cx="2514597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35757" y="1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1200-061D-6A4D-B2CC-E7F074FA1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866" y="1071800"/>
            <a:ext cx="11539397" cy="5046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2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Rectangle 2"/>
          <p:cNvSpPr/>
          <p:nvPr userDrawn="1"/>
        </p:nvSpPr>
        <p:spPr>
          <a:xfrm>
            <a:off x="335757" y="1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1200-061D-6A4D-B2CC-E7F074FA1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866" y="1071800"/>
            <a:ext cx="11539397" cy="5046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3" y="2705100"/>
            <a:ext cx="11459952" cy="92132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13" y="1972614"/>
            <a:ext cx="11459952" cy="3981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ivider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3" y="2705100"/>
            <a:ext cx="11459952" cy="92132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13" y="1984453"/>
            <a:ext cx="11459952" cy="4362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Divider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3" y="2641600"/>
            <a:ext cx="11459952" cy="984827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13" y="1935964"/>
            <a:ext cx="11459952" cy="5228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EFE3-93C4-5D4F-970F-2B00B9F887F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3" y="6273042"/>
            <a:ext cx="2514601" cy="4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9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402" y="211377"/>
            <a:ext cx="11494062" cy="703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402" y="1043874"/>
            <a:ext cx="11494062" cy="513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2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0690" y="6356351"/>
            <a:ext cx="348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54EFE3-93C4-5D4F-970F-2B00B9F88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-1165254" y="420786"/>
            <a:ext cx="186116" cy="186116"/>
          </a:xfrm>
          <a:prstGeom prst="roundRect">
            <a:avLst/>
          </a:prstGeom>
          <a:solidFill>
            <a:srgbClr val="D21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ounded Rectangle 8"/>
          <p:cNvSpPr/>
          <p:nvPr userDrawn="1"/>
        </p:nvSpPr>
        <p:spPr>
          <a:xfrm>
            <a:off x="-873940" y="420786"/>
            <a:ext cx="186116" cy="186116"/>
          </a:xfrm>
          <a:prstGeom prst="roundRect">
            <a:avLst/>
          </a:prstGeom>
          <a:solidFill>
            <a:srgbClr val="0C2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ounded Rectangle 9"/>
          <p:cNvSpPr/>
          <p:nvPr userDrawn="1"/>
        </p:nvSpPr>
        <p:spPr>
          <a:xfrm>
            <a:off x="-1165254" y="728283"/>
            <a:ext cx="186116" cy="186116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873940" y="728283"/>
            <a:ext cx="186116" cy="186116"/>
          </a:xfrm>
          <a:prstGeom prst="roundRect">
            <a:avLst/>
          </a:prstGeom>
          <a:solidFill>
            <a:srgbClr val="DCD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2" name="Rounded Rectangle 11"/>
          <p:cNvSpPr/>
          <p:nvPr userDrawn="1"/>
        </p:nvSpPr>
        <p:spPr>
          <a:xfrm>
            <a:off x="-1165254" y="1043873"/>
            <a:ext cx="186116" cy="186116"/>
          </a:xfrm>
          <a:prstGeom prst="roundRect">
            <a:avLst/>
          </a:prstGeom>
          <a:solidFill>
            <a:srgbClr val="D2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873940" y="1043873"/>
            <a:ext cx="186116" cy="186116"/>
          </a:xfrm>
          <a:prstGeom prst="roundRect">
            <a:avLst/>
          </a:prstGeom>
          <a:solidFill>
            <a:srgbClr val="CA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Rounded Rectangle 13"/>
          <p:cNvSpPr/>
          <p:nvPr userDrawn="1"/>
        </p:nvSpPr>
        <p:spPr>
          <a:xfrm>
            <a:off x="-1165254" y="1359462"/>
            <a:ext cx="186116" cy="186116"/>
          </a:xfrm>
          <a:prstGeom prst="roundRect">
            <a:avLst/>
          </a:prstGeom>
          <a:solidFill>
            <a:srgbClr val="B4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873940" y="1359462"/>
            <a:ext cx="186116" cy="186116"/>
          </a:xfrm>
          <a:prstGeom prst="round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56565" y="202302"/>
            <a:ext cx="1003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Signature</a:t>
            </a:r>
            <a:r>
              <a:rPr lang="en-US" sz="800" baseline="0" dirty="0"/>
              <a:t> Palette</a:t>
            </a:r>
            <a:endParaRPr lang="en-US" sz="800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-1165254" y="1877353"/>
            <a:ext cx="186116" cy="186116"/>
          </a:xfrm>
          <a:prstGeom prst="roundRect">
            <a:avLst/>
          </a:prstGeom>
          <a:solidFill>
            <a:srgbClr val="AB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Rounded Rectangle 19"/>
          <p:cNvSpPr/>
          <p:nvPr userDrawn="1"/>
        </p:nvSpPr>
        <p:spPr>
          <a:xfrm>
            <a:off x="-873940" y="1877353"/>
            <a:ext cx="186116" cy="186116"/>
          </a:xfrm>
          <a:prstGeom prst="roundRect">
            <a:avLst/>
          </a:prstGeom>
          <a:solidFill>
            <a:srgbClr val="E8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Rounded Rectangle 20"/>
          <p:cNvSpPr/>
          <p:nvPr userDrawn="1"/>
        </p:nvSpPr>
        <p:spPr>
          <a:xfrm>
            <a:off x="-1165254" y="2176758"/>
            <a:ext cx="186116" cy="186116"/>
          </a:xfrm>
          <a:prstGeom prst="roundRect">
            <a:avLst/>
          </a:prstGeom>
          <a:solidFill>
            <a:srgbClr val="0E1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Rounded Rectangle 21"/>
          <p:cNvSpPr/>
          <p:nvPr userDrawn="1"/>
        </p:nvSpPr>
        <p:spPr>
          <a:xfrm>
            <a:off x="-873940" y="2176758"/>
            <a:ext cx="186116" cy="186116"/>
          </a:xfrm>
          <a:prstGeom prst="roundRect">
            <a:avLst/>
          </a:prstGeom>
          <a:solidFill>
            <a:srgbClr val="6D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Rounded Rectangle 22"/>
          <p:cNvSpPr/>
          <p:nvPr userDrawn="1"/>
        </p:nvSpPr>
        <p:spPr>
          <a:xfrm>
            <a:off x="-1165254" y="2500439"/>
            <a:ext cx="186116" cy="186116"/>
          </a:xfrm>
          <a:prstGeom prst="roundRect">
            <a:avLst/>
          </a:prstGeom>
          <a:solidFill>
            <a:srgbClr val="DA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4" name="Rounded Rectangle 23"/>
          <p:cNvSpPr/>
          <p:nvPr userDrawn="1"/>
        </p:nvSpPr>
        <p:spPr>
          <a:xfrm>
            <a:off x="-873940" y="2500439"/>
            <a:ext cx="186116" cy="186116"/>
          </a:xfrm>
          <a:prstGeom prst="roundRect">
            <a:avLst/>
          </a:prstGeom>
          <a:solidFill>
            <a:srgbClr val="D3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5" name="Rounded Rectangle 24"/>
          <p:cNvSpPr/>
          <p:nvPr userDrawn="1"/>
        </p:nvSpPr>
        <p:spPr>
          <a:xfrm>
            <a:off x="-1165254" y="2816029"/>
            <a:ext cx="186116" cy="186116"/>
          </a:xfrm>
          <a:prstGeom prst="roundRect">
            <a:avLst/>
          </a:prstGeom>
          <a:solidFill>
            <a:srgbClr val="787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6" name="Rounded Rectangle 25"/>
          <p:cNvSpPr/>
          <p:nvPr userDrawn="1"/>
        </p:nvSpPr>
        <p:spPr>
          <a:xfrm>
            <a:off x="-873940" y="2816029"/>
            <a:ext cx="186116" cy="186116"/>
          </a:xfrm>
          <a:prstGeom prst="roundRect">
            <a:avLst/>
          </a:prstGeom>
          <a:solidFill>
            <a:srgbClr val="575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1456565" y="1658867"/>
            <a:ext cx="1003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Accent</a:t>
            </a:r>
            <a:r>
              <a:rPr lang="en-US" sz="800" baseline="0" dirty="0"/>
              <a:t> Palette</a:t>
            </a:r>
            <a:endParaRPr lang="en-US" sz="800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-1165254" y="3337965"/>
            <a:ext cx="186116" cy="186116"/>
          </a:xfrm>
          <a:prstGeom prst="roundRect">
            <a:avLst/>
          </a:prstGeom>
          <a:solidFill>
            <a:srgbClr val="80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9" name="Rounded Rectangle 28"/>
          <p:cNvSpPr/>
          <p:nvPr userDrawn="1"/>
        </p:nvSpPr>
        <p:spPr>
          <a:xfrm>
            <a:off x="-873940" y="3337965"/>
            <a:ext cx="186116" cy="186116"/>
          </a:xfrm>
          <a:prstGeom prst="roundRect">
            <a:avLst/>
          </a:prstGeom>
          <a:solidFill>
            <a:srgbClr val="C9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0" name="Rounded Rectangle 29"/>
          <p:cNvSpPr/>
          <p:nvPr userDrawn="1"/>
        </p:nvSpPr>
        <p:spPr>
          <a:xfrm>
            <a:off x="-1165254" y="3661646"/>
            <a:ext cx="186116" cy="186116"/>
          </a:xfrm>
          <a:prstGeom prst="roundRect">
            <a:avLst/>
          </a:prstGeom>
          <a:solidFill>
            <a:srgbClr val="66B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1" name="Rounded Rectangle 30"/>
          <p:cNvSpPr/>
          <p:nvPr userDrawn="1"/>
        </p:nvSpPr>
        <p:spPr>
          <a:xfrm>
            <a:off x="-873940" y="3661646"/>
            <a:ext cx="186116" cy="186116"/>
          </a:xfrm>
          <a:prstGeom prst="roundRect">
            <a:avLst/>
          </a:prstGeom>
          <a:solidFill>
            <a:srgbClr val="D2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2" name="Rounded Rectangle 31"/>
          <p:cNvSpPr/>
          <p:nvPr userDrawn="1"/>
        </p:nvSpPr>
        <p:spPr>
          <a:xfrm>
            <a:off x="-1165254" y="3961053"/>
            <a:ext cx="186116" cy="186116"/>
          </a:xfrm>
          <a:prstGeom prst="roundRect">
            <a:avLst/>
          </a:prstGeom>
          <a:solidFill>
            <a:srgbClr val="F3D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3" name="Rounded Rectangle 32"/>
          <p:cNvSpPr/>
          <p:nvPr userDrawn="1"/>
        </p:nvSpPr>
        <p:spPr>
          <a:xfrm>
            <a:off x="-873940" y="3961053"/>
            <a:ext cx="186116" cy="186116"/>
          </a:xfrm>
          <a:prstGeom prst="roundRect">
            <a:avLst/>
          </a:prstGeom>
          <a:solidFill>
            <a:srgbClr val="F9E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4" name="Rounded Rectangle 33"/>
          <p:cNvSpPr/>
          <p:nvPr userDrawn="1"/>
        </p:nvSpPr>
        <p:spPr>
          <a:xfrm>
            <a:off x="-1165254" y="4268550"/>
            <a:ext cx="186116" cy="186116"/>
          </a:xfrm>
          <a:prstGeom prst="roundRect">
            <a:avLst/>
          </a:prstGeom>
          <a:solidFill>
            <a:srgbClr val="F6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5" name="Rounded Rectangle 34"/>
          <p:cNvSpPr/>
          <p:nvPr userDrawn="1"/>
        </p:nvSpPr>
        <p:spPr>
          <a:xfrm>
            <a:off x="-873940" y="4268550"/>
            <a:ext cx="186116" cy="186116"/>
          </a:xfrm>
          <a:prstGeom prst="roundRect">
            <a:avLst/>
          </a:prstGeom>
          <a:solidFill>
            <a:srgbClr val="FBB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6" name="TextBox 35"/>
          <p:cNvSpPr txBox="1"/>
          <p:nvPr userDrawn="1"/>
        </p:nvSpPr>
        <p:spPr>
          <a:xfrm>
            <a:off x="-1456565" y="3123525"/>
            <a:ext cx="1003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Support</a:t>
            </a:r>
            <a:r>
              <a:rPr lang="en-US" sz="800" baseline="0" dirty="0"/>
              <a:t> Palette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272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001" b="1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30" indent="-169865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Clr>
          <a:schemeClr val="accent2"/>
        </a:buClr>
        <a:buFont typeface="Arial"/>
        <a:buChar char="•"/>
        <a:tabLst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87397" indent="-169865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Clr>
          <a:schemeClr val="accent6"/>
        </a:buClr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35064" indent="-177803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Clr>
          <a:schemeClr val="accent5"/>
        </a:buClr>
        <a:buFont typeface="Arial"/>
        <a:buChar char="•"/>
        <a:tabLst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1317641" indent="-169865" algn="l" defTabSz="914411" rtl="0" eaLnBrk="1" latinLnBrk="0" hangingPunct="1">
        <a:lnSpc>
          <a:spcPct val="100000"/>
        </a:lnSpc>
        <a:spcBef>
          <a:spcPts val="300"/>
        </a:spcBef>
        <a:spcAft>
          <a:spcPts val="601"/>
        </a:spcAft>
        <a:buClr>
          <a:schemeClr val="accent4"/>
        </a:buClr>
        <a:buFont typeface="Arial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402" y="211376"/>
            <a:ext cx="11494062" cy="703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402" y="1043873"/>
            <a:ext cx="11494062" cy="5133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0690" y="6356350"/>
            <a:ext cx="34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54EFE3-93C4-5D4F-970F-2B00B9F88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-1165253" y="420786"/>
            <a:ext cx="186116" cy="186116"/>
          </a:xfrm>
          <a:prstGeom prst="roundRect">
            <a:avLst/>
          </a:prstGeom>
          <a:solidFill>
            <a:srgbClr val="D21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-873939" y="420786"/>
            <a:ext cx="186116" cy="186116"/>
          </a:xfrm>
          <a:prstGeom prst="roundRect">
            <a:avLst/>
          </a:prstGeom>
          <a:solidFill>
            <a:srgbClr val="0C2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-1165253" y="728283"/>
            <a:ext cx="186116" cy="186116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873939" y="728283"/>
            <a:ext cx="186116" cy="186116"/>
          </a:xfrm>
          <a:prstGeom prst="roundRect">
            <a:avLst/>
          </a:prstGeom>
          <a:solidFill>
            <a:srgbClr val="DCD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-1165253" y="1043873"/>
            <a:ext cx="186116" cy="186116"/>
          </a:xfrm>
          <a:prstGeom prst="roundRect">
            <a:avLst/>
          </a:prstGeom>
          <a:solidFill>
            <a:srgbClr val="D2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873939" y="1043873"/>
            <a:ext cx="186116" cy="186116"/>
          </a:xfrm>
          <a:prstGeom prst="roundRect">
            <a:avLst/>
          </a:prstGeom>
          <a:solidFill>
            <a:srgbClr val="CAC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-1165253" y="1359462"/>
            <a:ext cx="186116" cy="186116"/>
          </a:xfrm>
          <a:prstGeom prst="roundRect">
            <a:avLst/>
          </a:prstGeom>
          <a:solidFill>
            <a:srgbClr val="B4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873939" y="1359462"/>
            <a:ext cx="186116" cy="186116"/>
          </a:xfrm>
          <a:prstGeom prst="round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56566" y="202301"/>
            <a:ext cx="1003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Signature</a:t>
            </a:r>
            <a:r>
              <a:rPr lang="en-US" sz="800" baseline="0" dirty="0"/>
              <a:t> Palette</a:t>
            </a:r>
            <a:endParaRPr lang="en-US" sz="800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-1165253" y="1877353"/>
            <a:ext cx="186116" cy="186116"/>
          </a:xfrm>
          <a:prstGeom prst="roundRect">
            <a:avLst/>
          </a:prstGeom>
          <a:solidFill>
            <a:srgbClr val="AB2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>
            <a:off x="-873939" y="1877353"/>
            <a:ext cx="186116" cy="186116"/>
          </a:xfrm>
          <a:prstGeom prst="roundRect">
            <a:avLst/>
          </a:prstGeom>
          <a:solidFill>
            <a:srgbClr val="E83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-1165253" y="2176758"/>
            <a:ext cx="186116" cy="186116"/>
          </a:xfrm>
          <a:prstGeom prst="roundRect">
            <a:avLst/>
          </a:prstGeom>
          <a:solidFill>
            <a:srgbClr val="0E1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-873939" y="2176758"/>
            <a:ext cx="186116" cy="186116"/>
          </a:xfrm>
          <a:prstGeom prst="roundRect">
            <a:avLst/>
          </a:prstGeom>
          <a:solidFill>
            <a:srgbClr val="6D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-1165253" y="2500439"/>
            <a:ext cx="186116" cy="186116"/>
          </a:xfrm>
          <a:prstGeom prst="roundRect">
            <a:avLst/>
          </a:prstGeom>
          <a:solidFill>
            <a:srgbClr val="DA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-873939" y="2500439"/>
            <a:ext cx="186116" cy="186116"/>
          </a:xfrm>
          <a:prstGeom prst="roundRect">
            <a:avLst/>
          </a:prstGeom>
          <a:solidFill>
            <a:srgbClr val="D3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 userDrawn="1"/>
        </p:nvSpPr>
        <p:spPr>
          <a:xfrm>
            <a:off x="-1165253" y="2816029"/>
            <a:ext cx="186116" cy="186116"/>
          </a:xfrm>
          <a:prstGeom prst="roundRect">
            <a:avLst/>
          </a:prstGeom>
          <a:solidFill>
            <a:srgbClr val="787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-873939" y="2816029"/>
            <a:ext cx="186116" cy="186116"/>
          </a:xfrm>
          <a:prstGeom prst="roundRect">
            <a:avLst/>
          </a:prstGeom>
          <a:solidFill>
            <a:srgbClr val="575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1456566" y="1658867"/>
            <a:ext cx="1003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Accent</a:t>
            </a:r>
            <a:r>
              <a:rPr lang="en-US" sz="800" baseline="0" dirty="0"/>
              <a:t> Palette</a:t>
            </a:r>
            <a:endParaRPr lang="en-US" sz="800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-1165253" y="3337965"/>
            <a:ext cx="186116" cy="186116"/>
          </a:xfrm>
          <a:prstGeom prst="roundRect">
            <a:avLst/>
          </a:prstGeom>
          <a:solidFill>
            <a:srgbClr val="80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-873939" y="3337965"/>
            <a:ext cx="186116" cy="186116"/>
          </a:xfrm>
          <a:prstGeom prst="roundRect">
            <a:avLst/>
          </a:prstGeom>
          <a:solidFill>
            <a:srgbClr val="C9B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-1165253" y="3661646"/>
            <a:ext cx="186116" cy="186116"/>
          </a:xfrm>
          <a:prstGeom prst="roundRect">
            <a:avLst/>
          </a:prstGeom>
          <a:solidFill>
            <a:srgbClr val="66B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 userDrawn="1"/>
        </p:nvSpPr>
        <p:spPr>
          <a:xfrm>
            <a:off x="-873939" y="3661646"/>
            <a:ext cx="186116" cy="186116"/>
          </a:xfrm>
          <a:prstGeom prst="roundRect">
            <a:avLst/>
          </a:prstGeom>
          <a:solidFill>
            <a:srgbClr val="D2E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-1165253" y="3961053"/>
            <a:ext cx="186116" cy="186116"/>
          </a:xfrm>
          <a:prstGeom prst="roundRect">
            <a:avLst/>
          </a:prstGeom>
          <a:solidFill>
            <a:srgbClr val="F3D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 userDrawn="1"/>
        </p:nvSpPr>
        <p:spPr>
          <a:xfrm>
            <a:off x="-873939" y="3961053"/>
            <a:ext cx="186116" cy="186116"/>
          </a:xfrm>
          <a:prstGeom prst="roundRect">
            <a:avLst/>
          </a:prstGeom>
          <a:solidFill>
            <a:srgbClr val="F9E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 userDrawn="1"/>
        </p:nvSpPr>
        <p:spPr>
          <a:xfrm>
            <a:off x="-1165253" y="4268549"/>
            <a:ext cx="186116" cy="186116"/>
          </a:xfrm>
          <a:prstGeom prst="roundRect">
            <a:avLst/>
          </a:prstGeom>
          <a:solidFill>
            <a:srgbClr val="F6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 userDrawn="1"/>
        </p:nvSpPr>
        <p:spPr>
          <a:xfrm>
            <a:off x="-873939" y="4268549"/>
            <a:ext cx="186116" cy="186116"/>
          </a:xfrm>
          <a:prstGeom prst="roundRect">
            <a:avLst/>
          </a:prstGeom>
          <a:solidFill>
            <a:srgbClr val="FBB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 userDrawn="1"/>
        </p:nvSpPr>
        <p:spPr>
          <a:xfrm>
            <a:off x="-1456566" y="3123525"/>
            <a:ext cx="1003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Support</a:t>
            </a:r>
            <a:r>
              <a:rPr lang="en-US" sz="800" baseline="0" dirty="0"/>
              <a:t> Palette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5988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2"/>
        </a:buClr>
        <a:buFont typeface="Arial"/>
        <a:buChar char="•"/>
        <a:tabLst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6"/>
        </a:buClr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35050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5"/>
        </a:buClr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17625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/>
        </a:buClr>
        <a:buFont typeface="Arial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B7B011E-652B-483F-9B03-73FAA937DE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6" b="16036"/>
          <a:stretch>
            <a:fillRect/>
          </a:stretch>
        </p:blipFill>
        <p:spPr>
          <a:xfrm>
            <a:off x="0" y="1347537"/>
            <a:ext cx="12192000" cy="551046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D8281BB-8919-48F9-A1E9-C89E760A7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33" y="1826462"/>
            <a:ext cx="5723212" cy="160253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Blockit Master 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Training</a:t>
            </a: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4000" dirty="0">
                <a:solidFill>
                  <a:schemeClr val="accent2"/>
                </a:solidFill>
              </a:rPr>
            </a:b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1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8E2C7309-2AEB-4D5B-B174-FED39A2690DA}"/>
              </a:ext>
            </a:extLst>
          </p:cNvPr>
          <p:cNvCxnSpPr>
            <a:cxnSpLocks/>
          </p:cNvCxnSpPr>
          <p:nvPr/>
        </p:nvCxnSpPr>
        <p:spPr>
          <a:xfrm>
            <a:off x="5931232" y="3086121"/>
            <a:ext cx="239669" cy="3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4D3BD050-47F5-463E-96E4-D24395D96D19}"/>
              </a:ext>
            </a:extLst>
          </p:cNvPr>
          <p:cNvSpPr/>
          <p:nvPr/>
        </p:nvSpPr>
        <p:spPr>
          <a:xfrm>
            <a:off x="860632" y="1291258"/>
            <a:ext cx="1074908" cy="79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44A14EE-CB8E-451A-B853-9CD6AAD7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2" y="211376"/>
            <a:ext cx="11494062" cy="703023"/>
          </a:xfrm>
        </p:spPr>
        <p:txBody>
          <a:bodyPr/>
          <a:lstStyle/>
          <a:p>
            <a:r>
              <a:rPr lang="en-US" dirty="0"/>
              <a:t>North Texas – Blockit Workflow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36E7F14-ACCB-4136-915E-F733A5E5B21C}"/>
              </a:ext>
            </a:extLst>
          </p:cNvPr>
          <p:cNvSpPr/>
          <p:nvPr/>
        </p:nvSpPr>
        <p:spPr>
          <a:xfrm>
            <a:off x="906813" y="1346674"/>
            <a:ext cx="991440" cy="6919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FFFFFF"/>
                </a:solidFill>
                <a:cs typeface="Mark for HCA" panose="020B0606020201010104" pitchFamily="34" charset="0"/>
              </a:rPr>
              <a:t>Onsite Follow-Up Appt. Scheduler reviews Blockit Follow-Up Queue for Unscheduled Referrals ***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CF4C808-8F48-4394-8B5D-E32866BB27D3}"/>
              </a:ext>
            </a:extLst>
          </p:cNvPr>
          <p:cNvSpPr/>
          <p:nvPr/>
        </p:nvSpPr>
        <p:spPr>
          <a:xfrm rot="18891913">
            <a:off x="3741532" y="1310892"/>
            <a:ext cx="758659" cy="758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for HCA" panose="020B0606020201010104" pitchFamily="34" charset="0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C027B9-303C-41FC-9A28-46BC020EC0D1}"/>
              </a:ext>
            </a:extLst>
          </p:cNvPr>
          <p:cNvSpPr/>
          <p:nvPr/>
        </p:nvSpPr>
        <p:spPr>
          <a:xfrm>
            <a:off x="3521934" y="1518169"/>
            <a:ext cx="119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Was contact made?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A502A5B-C754-4538-AFCC-A860809C5354}"/>
              </a:ext>
            </a:extLst>
          </p:cNvPr>
          <p:cNvSpPr/>
          <p:nvPr/>
        </p:nvSpPr>
        <p:spPr>
          <a:xfrm>
            <a:off x="2213759" y="1346674"/>
            <a:ext cx="991440" cy="6919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Onsite Follow-Up Appt. Scheduler attempts contact with Unscheduled patients.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C5A166F-CF3A-4FBB-86BB-A09B4E6AE4E3}"/>
              </a:ext>
            </a:extLst>
          </p:cNvPr>
          <p:cNvSpPr/>
          <p:nvPr/>
        </p:nvSpPr>
        <p:spPr>
          <a:xfrm>
            <a:off x="6160654" y="2740583"/>
            <a:ext cx="991440" cy="6919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Navigator completes appointment in Blockit. 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45206008-81B0-43AA-BD29-A2A6B2061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54070" y="2967978"/>
            <a:ext cx="691981" cy="237181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E0191C1A-C50B-4FD3-B464-4EB2324DF1C7}"/>
              </a:ext>
            </a:extLst>
          </p:cNvPr>
          <p:cNvSpPr/>
          <p:nvPr/>
        </p:nvSpPr>
        <p:spPr>
          <a:xfrm>
            <a:off x="7475103" y="2740583"/>
            <a:ext cx="991440" cy="691979"/>
          </a:xfrm>
          <a:prstGeom prst="rect">
            <a:avLst/>
          </a:prstGeom>
          <a:solidFill>
            <a:srgbClr val="2274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Booked and sent to Referred Provider EMR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21EB910-3AA3-4B27-8A03-D1B3BCD7A6E2}"/>
              </a:ext>
            </a:extLst>
          </p:cNvPr>
          <p:cNvSpPr/>
          <p:nvPr/>
        </p:nvSpPr>
        <p:spPr>
          <a:xfrm>
            <a:off x="8613902" y="2750178"/>
            <a:ext cx="991440" cy="691979"/>
          </a:xfrm>
          <a:prstGeom prst="rect">
            <a:avLst/>
          </a:prstGeom>
          <a:solidFill>
            <a:srgbClr val="2274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Receives Reminder of Scheduled Appt via email from Blockit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5C624E9-269C-4B07-BB59-BCCCABB98F07}"/>
              </a:ext>
            </a:extLst>
          </p:cNvPr>
          <p:cNvSpPr txBox="1"/>
          <p:nvPr/>
        </p:nvSpPr>
        <p:spPr>
          <a:xfrm>
            <a:off x="8364743" y="3504721"/>
            <a:ext cx="1070959" cy="3824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Status Sent back to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BlockIT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65D91C0-5DA9-46B7-B97A-A01FCB849A0D}"/>
              </a:ext>
            </a:extLst>
          </p:cNvPr>
          <p:cNvSpPr/>
          <p:nvPr/>
        </p:nvSpPr>
        <p:spPr>
          <a:xfrm>
            <a:off x="10847974" y="2734865"/>
            <a:ext cx="991440" cy="691979"/>
          </a:xfrm>
          <a:prstGeom prst="rect">
            <a:avLst/>
          </a:prstGeom>
          <a:solidFill>
            <a:srgbClr val="227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Monthly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Reporting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DBD866C-65E9-4FCE-9730-3E384F35D5D2}"/>
              </a:ext>
            </a:extLst>
          </p:cNvPr>
          <p:cNvSpPr/>
          <p:nvPr/>
        </p:nvSpPr>
        <p:spPr>
          <a:xfrm>
            <a:off x="4918250" y="1333953"/>
            <a:ext cx="991440" cy="6919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2 Attempts made during business hours</a:t>
            </a:r>
          </a:p>
        </p:txBody>
      </p:sp>
      <p:sp>
        <p:nvSpPr>
          <p:cNvPr id="107" name="Rounded Rectangle 13">
            <a:extLst>
              <a:ext uri="{FF2B5EF4-FFF2-40B4-BE49-F238E27FC236}">
                <a16:creationId xmlns:a16="http://schemas.microsoft.com/office/drawing/2014/main" id="{0BD0F1A3-62D7-4872-A2EC-63F5315930D5}"/>
              </a:ext>
            </a:extLst>
          </p:cNvPr>
          <p:cNvSpPr/>
          <p:nvPr/>
        </p:nvSpPr>
        <p:spPr>
          <a:xfrm>
            <a:off x="6182902" y="1333953"/>
            <a:ext cx="284592" cy="68811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CC642C1-1E99-499C-B10E-2157D36A34D4}"/>
              </a:ext>
            </a:extLst>
          </p:cNvPr>
          <p:cNvSpPr/>
          <p:nvPr/>
        </p:nvSpPr>
        <p:spPr>
          <a:xfrm rot="16200000">
            <a:off x="6060633" y="1554665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13C11A1-60BE-4862-B344-A7A13C087135}"/>
              </a:ext>
            </a:extLst>
          </p:cNvPr>
          <p:cNvSpPr txBox="1"/>
          <p:nvPr/>
        </p:nvSpPr>
        <p:spPr>
          <a:xfrm>
            <a:off x="4535828" y="1453282"/>
            <a:ext cx="609240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No</a:t>
            </a:r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8CAFA07A-B6EC-4F3A-BE11-9B79576801ED}"/>
              </a:ext>
            </a:extLst>
          </p:cNvPr>
          <p:cNvCxnSpPr>
            <a:stCxn id="106" idx="0"/>
            <a:endCxn id="76" idx="3"/>
          </p:cNvCxnSpPr>
          <p:nvPr/>
        </p:nvCxnSpPr>
        <p:spPr>
          <a:xfrm rot="16200000" flipH="1" flipV="1">
            <a:off x="4857570" y="864838"/>
            <a:ext cx="87285" cy="1025514"/>
          </a:xfrm>
          <a:prstGeom prst="curvedConnector3">
            <a:avLst>
              <a:gd name="adj1" fmla="val -288321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ABF195B-A428-441C-8744-36DF60468A9D}"/>
              </a:ext>
            </a:extLst>
          </p:cNvPr>
          <p:cNvSpPr txBox="1"/>
          <p:nvPr/>
        </p:nvSpPr>
        <p:spPr>
          <a:xfrm>
            <a:off x="4518613" y="2851756"/>
            <a:ext cx="609240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Yes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A07030D-9A1E-492C-A956-EBCE7A07D544}"/>
              </a:ext>
            </a:extLst>
          </p:cNvPr>
          <p:cNvSpPr txBox="1"/>
          <p:nvPr/>
        </p:nvSpPr>
        <p:spPr>
          <a:xfrm>
            <a:off x="3779215" y="2234967"/>
            <a:ext cx="609240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Yes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B53F3A5-30D0-4C9C-BEA3-1B51E1B1F307}"/>
              </a:ext>
            </a:extLst>
          </p:cNvPr>
          <p:cNvSpPr txBox="1"/>
          <p:nvPr/>
        </p:nvSpPr>
        <p:spPr>
          <a:xfrm>
            <a:off x="3787630" y="3622414"/>
            <a:ext cx="349253" cy="191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No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6915227-F194-440E-B84B-75DD16903A1C}"/>
              </a:ext>
            </a:extLst>
          </p:cNvPr>
          <p:cNvSpPr/>
          <p:nvPr/>
        </p:nvSpPr>
        <p:spPr>
          <a:xfrm>
            <a:off x="6491885" y="5489883"/>
            <a:ext cx="991440" cy="6919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CRM/NCCM*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39CB9BF-CA08-4031-B74A-6C1C763F086F}"/>
              </a:ext>
            </a:extLst>
          </p:cNvPr>
          <p:cNvSpPr/>
          <p:nvPr/>
        </p:nvSpPr>
        <p:spPr>
          <a:xfrm>
            <a:off x="7959032" y="5308655"/>
            <a:ext cx="984276" cy="3675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Make 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appointment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A185BA9-AE0C-4AD2-AB64-CE3B62D0A19F}"/>
              </a:ext>
            </a:extLst>
          </p:cNvPr>
          <p:cNvSpPr/>
          <p:nvPr/>
        </p:nvSpPr>
        <p:spPr>
          <a:xfrm>
            <a:off x="7949796" y="6014286"/>
            <a:ext cx="984276" cy="3351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declines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EBD178F-92FF-4E43-B6E6-6239674C87C5}"/>
              </a:ext>
            </a:extLst>
          </p:cNvPr>
          <p:cNvSpPr txBox="1"/>
          <p:nvPr/>
        </p:nvSpPr>
        <p:spPr>
          <a:xfrm>
            <a:off x="7901116" y="5009713"/>
            <a:ext cx="1045640" cy="3232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Referral Results Documented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0DEED2C-A4F2-4931-AC61-16E99CBABCB0}"/>
              </a:ext>
            </a:extLst>
          </p:cNvPr>
          <p:cNvSpPr/>
          <p:nvPr/>
        </p:nvSpPr>
        <p:spPr>
          <a:xfrm>
            <a:off x="9422628" y="5491480"/>
            <a:ext cx="991440" cy="6919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Monthly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Reporting</a:t>
            </a:r>
          </a:p>
        </p:txBody>
      </p:sp>
      <p:sp>
        <p:nvSpPr>
          <p:cNvPr id="122" name="Rounded Rectangle 13">
            <a:extLst>
              <a:ext uri="{FF2B5EF4-FFF2-40B4-BE49-F238E27FC236}">
                <a16:creationId xmlns:a16="http://schemas.microsoft.com/office/drawing/2014/main" id="{55AEBC62-0C6F-4750-8334-CCE240CDA990}"/>
              </a:ext>
            </a:extLst>
          </p:cNvPr>
          <p:cNvSpPr/>
          <p:nvPr/>
        </p:nvSpPr>
        <p:spPr>
          <a:xfrm>
            <a:off x="10562375" y="5507406"/>
            <a:ext cx="284592" cy="68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ECD7F44-1429-4C83-9726-39AB4190F178}"/>
              </a:ext>
            </a:extLst>
          </p:cNvPr>
          <p:cNvCxnSpPr/>
          <p:nvPr/>
        </p:nvCxnSpPr>
        <p:spPr>
          <a:xfrm>
            <a:off x="10347440" y="5818816"/>
            <a:ext cx="212354" cy="0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AD5DA78-DC3E-4225-908B-D4351679DB6E}"/>
              </a:ext>
            </a:extLst>
          </p:cNvPr>
          <p:cNvSpPr/>
          <p:nvPr/>
        </p:nvSpPr>
        <p:spPr>
          <a:xfrm>
            <a:off x="9743904" y="2750178"/>
            <a:ext cx="991440" cy="691979"/>
          </a:xfrm>
          <a:prstGeom prst="rect">
            <a:avLst/>
          </a:prstGeom>
          <a:solidFill>
            <a:srgbClr val="2274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Attends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Appointment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17F8C03E-CB33-4EF7-BBE2-6B2A915EB8F8}"/>
              </a:ext>
            </a:extLst>
          </p:cNvPr>
          <p:cNvCxnSpPr>
            <a:cxnSpLocks/>
            <a:stCxn id="124" idx="2"/>
            <a:endCxn id="95" idx="1"/>
          </p:cNvCxnSpPr>
          <p:nvPr/>
        </p:nvCxnSpPr>
        <p:spPr>
          <a:xfrm rot="5400000" flipH="1">
            <a:off x="8715044" y="1917577"/>
            <a:ext cx="9598" cy="3039563"/>
          </a:xfrm>
          <a:prstGeom prst="bentConnector3">
            <a:avLst>
              <a:gd name="adj1" fmla="val -23817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4AA42C07-6AF9-447D-A712-CEE4A5D6B2F1}"/>
              </a:ext>
            </a:extLst>
          </p:cNvPr>
          <p:cNvCxnSpPr>
            <a:stCxn id="95" idx="3"/>
            <a:endCxn id="103" idx="0"/>
          </p:cNvCxnSpPr>
          <p:nvPr/>
        </p:nvCxnSpPr>
        <p:spPr>
          <a:xfrm rot="5400000" flipH="1" flipV="1">
            <a:off x="9269021" y="665906"/>
            <a:ext cx="5713" cy="4143633"/>
          </a:xfrm>
          <a:prstGeom prst="bentConnector3">
            <a:avLst>
              <a:gd name="adj1" fmla="val 41014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16">
            <a:extLst>
              <a:ext uri="{FF2B5EF4-FFF2-40B4-BE49-F238E27FC236}">
                <a16:creationId xmlns:a16="http://schemas.microsoft.com/office/drawing/2014/main" id="{0068135D-7655-4DA0-8635-6B5BB88A29DF}"/>
              </a:ext>
            </a:extLst>
          </p:cNvPr>
          <p:cNvSpPr/>
          <p:nvPr/>
        </p:nvSpPr>
        <p:spPr>
          <a:xfrm rot="5400000">
            <a:off x="11201398" y="3290147"/>
            <a:ext cx="284592" cy="949126"/>
          </a:xfrm>
          <a:prstGeom prst="roundRect">
            <a:avLst/>
          </a:prstGeom>
          <a:solidFill>
            <a:srgbClr val="2274AA"/>
          </a:solidFill>
          <a:ln>
            <a:solidFill>
              <a:srgbClr val="227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EFB29CF-FF60-44D7-9370-F9E51E55EAC2}"/>
              </a:ext>
            </a:extLst>
          </p:cNvPr>
          <p:cNvSpPr/>
          <p:nvPr/>
        </p:nvSpPr>
        <p:spPr>
          <a:xfrm>
            <a:off x="11090124" y="3650926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5A8C04C-C2F6-4CD0-A1EB-A1E00C9E1ED1}"/>
              </a:ext>
            </a:extLst>
          </p:cNvPr>
          <p:cNvSpPr/>
          <p:nvPr/>
        </p:nvSpPr>
        <p:spPr>
          <a:xfrm rot="16200000">
            <a:off x="10445181" y="5729747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C3FFC51E-FE6E-4302-A69C-1A0E5E1F448C}"/>
              </a:ext>
            </a:extLst>
          </p:cNvPr>
          <p:cNvCxnSpPr>
            <a:stCxn id="115" idx="1"/>
            <a:endCxn id="116" idx="1"/>
          </p:cNvCxnSpPr>
          <p:nvPr/>
        </p:nvCxnSpPr>
        <p:spPr>
          <a:xfrm rot="10800000" flipV="1">
            <a:off x="7949796" y="5492448"/>
            <a:ext cx="9236" cy="689413"/>
          </a:xfrm>
          <a:prstGeom prst="bentConnector3">
            <a:avLst>
              <a:gd name="adj1" fmla="val 2575097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BA06746-B07E-4A6F-AC53-14453BA2F04C}"/>
              </a:ext>
            </a:extLst>
          </p:cNvPr>
          <p:cNvCxnSpPr>
            <a:stCxn id="114" idx="3"/>
          </p:cNvCxnSpPr>
          <p:nvPr/>
        </p:nvCxnSpPr>
        <p:spPr>
          <a:xfrm>
            <a:off x="7483325" y="5835873"/>
            <a:ext cx="244780" cy="1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BDCFEC92-6DE7-4E30-B7B9-E331E0FEB93D}"/>
              </a:ext>
            </a:extLst>
          </p:cNvPr>
          <p:cNvCxnSpPr>
            <a:stCxn id="115" idx="3"/>
            <a:endCxn id="116" idx="3"/>
          </p:cNvCxnSpPr>
          <p:nvPr/>
        </p:nvCxnSpPr>
        <p:spPr>
          <a:xfrm flipH="1">
            <a:off x="8934072" y="5492449"/>
            <a:ext cx="9236" cy="689413"/>
          </a:xfrm>
          <a:prstGeom prst="bentConnector3">
            <a:avLst>
              <a:gd name="adj1" fmla="val -24750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E9E7BE0-092E-4C73-A033-950F8BD0D4E4}"/>
              </a:ext>
            </a:extLst>
          </p:cNvPr>
          <p:cNvCxnSpPr>
            <a:endCxn id="118" idx="1"/>
          </p:cNvCxnSpPr>
          <p:nvPr/>
        </p:nvCxnSpPr>
        <p:spPr>
          <a:xfrm>
            <a:off x="9176925" y="5832970"/>
            <a:ext cx="245703" cy="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449E70D9-E7BA-432A-B18E-00F33D5AC5C2}"/>
              </a:ext>
            </a:extLst>
          </p:cNvPr>
          <p:cNvGraphicFramePr>
            <a:graphicFrameLocks noGrp="1"/>
          </p:cNvGraphicFramePr>
          <p:nvPr/>
        </p:nvGraphicFramePr>
        <p:xfrm>
          <a:off x="209435" y="2326305"/>
          <a:ext cx="3206287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06287">
                  <a:extLst>
                    <a:ext uri="{9D8B030D-6E8A-4147-A177-3AD203B41FA5}">
                      <a16:colId xmlns:a16="http://schemas.microsoft.com/office/drawing/2014/main" val="1189566270"/>
                    </a:ext>
                  </a:extLst>
                </a:gridCol>
              </a:tblGrid>
              <a:tr h="180936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200" baseline="0" dirty="0"/>
                        <a:t>Workflow</a:t>
                      </a:r>
                      <a:endParaRPr lang="en-US" sz="900" b="0" spc="200" baseline="0" dirty="0">
                        <a:solidFill>
                          <a:schemeClr val="bg1"/>
                        </a:solidFill>
                        <a:latin typeface="Mark for HCA" panose="020B0606020201010104" pitchFamily="34" charset="0"/>
                        <a:cs typeface="Mark for HCA" panose="020B06060202010101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8902458"/>
                  </a:ext>
                </a:extLst>
              </a:tr>
              <a:tr h="76378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Navigator needs CRM/NCCM to assist with searching and finding a specialist for the patient. Note - </a:t>
                      </a:r>
                      <a:r>
                        <a:rPr lang="en-US" sz="900" i="1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NCCM must speak directly to the patient to read the disclaimer, document the disclaimer was read and generate the search. </a:t>
                      </a:r>
                      <a:endParaRPr lang="en-US" sz="900" b="1" dirty="0">
                        <a:solidFill>
                          <a:schemeClr val="tx1"/>
                        </a:solidFill>
                        <a:cs typeface="Mark for HCA" panose="020B0606020201010104" pitchFamily="34" charset="0"/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cs typeface="Mark for HCA" panose="020B0606020201010104" pitchFamily="34" charset="0"/>
                      </a:endParaRP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Navigator can use the following methods: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Option 1: Call CRM/NCCM and provide key patient demographic information and patient preferences and then put the patient on the phone (3-way phone call or 2-way phone call).</a:t>
                      </a:r>
                    </a:p>
                    <a:p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Option 2: Provide CRM/NCCM phone number to patient and ask that they call the contact center. </a:t>
                      </a:r>
                      <a:r>
                        <a:rPr lang="en-US" sz="900" i="1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 </a:t>
                      </a:r>
                      <a:endParaRPr lang="en-US" sz="900" b="1" dirty="0">
                        <a:solidFill>
                          <a:schemeClr val="tx1"/>
                        </a:solidFill>
                        <a:cs typeface="Mark for HCA" panose="020B0606020201010104" pitchFamily="34" charset="0"/>
                      </a:endParaRPr>
                    </a:p>
                    <a:p>
                      <a:pPr defTabSz="457200"/>
                      <a:endParaRPr lang="en-US" sz="900" dirty="0">
                        <a:solidFill>
                          <a:schemeClr val="tx1"/>
                        </a:solidFill>
                        <a:cs typeface="Mark for HCA" panose="020B0606020201010104" pitchFamily="34" charset="0"/>
                      </a:endParaRPr>
                    </a:p>
                    <a:p>
                      <a:pPr defTabSz="457200"/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Out of scope referral scenarios for NCCM ER Follow-Up:</a:t>
                      </a:r>
                    </a:p>
                    <a:p>
                      <a:pPr marL="171450" indent="-171450" defTabSz="4572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patients who are using auto-insurance (i.e. in the instances of motor vehicle accidents)</a:t>
                      </a:r>
                    </a:p>
                    <a:p>
                      <a:pPr marL="171450" indent="-171450" defTabSz="4572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patients who are using veterans insurance or workers comp</a:t>
                      </a:r>
                    </a:p>
                    <a:p>
                      <a:pPr marL="171450" indent="-171450" defTabSz="4572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patients who are not discharged to home</a:t>
                      </a:r>
                    </a:p>
                    <a:p>
                      <a:pPr marL="171450" indent="-171450" defTabSz="4572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cs typeface="Mark for HCA" panose="020B0606020201010104" pitchFamily="34" charset="0"/>
                        </a:rPr>
                        <a:t>patients with missing key data such as a valid phone number, the referring provider, referred to specialty, etc</a:t>
                      </a:r>
                      <a:r>
                        <a:rPr lang="en-US" sz="900" dirty="0">
                          <a:solidFill>
                            <a:schemeClr val="tx2"/>
                          </a:solidFill>
                          <a:cs typeface="Mark for HCA" panose="020B06060202010101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0029"/>
                  </a:ext>
                </a:extLst>
              </a:tr>
            </a:tbl>
          </a:graphicData>
        </a:graphic>
      </p:graphicFrame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7127E80-F7B7-47B9-92A4-0C8FF9F618BF}"/>
              </a:ext>
            </a:extLst>
          </p:cNvPr>
          <p:cNvCxnSpPr>
            <a:stCxn id="75" idx="3"/>
            <a:endCxn id="91" idx="1"/>
          </p:cNvCxnSpPr>
          <p:nvPr/>
        </p:nvCxnSpPr>
        <p:spPr>
          <a:xfrm>
            <a:off x="1935540" y="1690096"/>
            <a:ext cx="278219" cy="2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C71E4CA-965A-429F-B1A0-5D7DEF69D838}"/>
              </a:ext>
            </a:extLst>
          </p:cNvPr>
          <p:cNvCxnSpPr>
            <a:stCxn id="91" idx="3"/>
          </p:cNvCxnSpPr>
          <p:nvPr/>
        </p:nvCxnSpPr>
        <p:spPr>
          <a:xfrm flipV="1">
            <a:off x="3205199" y="1690095"/>
            <a:ext cx="379300" cy="2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DE839D3F-E239-45F9-AE4F-D35E3A379138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4657224" y="1679943"/>
            <a:ext cx="2610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005B1612-05E9-4DB6-8FED-6F336273A6E5}"/>
              </a:ext>
            </a:extLst>
          </p:cNvPr>
          <p:cNvCxnSpPr>
            <a:stCxn id="106" idx="3"/>
            <a:endCxn id="107" idx="1"/>
          </p:cNvCxnSpPr>
          <p:nvPr/>
        </p:nvCxnSpPr>
        <p:spPr>
          <a:xfrm flipV="1">
            <a:off x="5909690" y="1678010"/>
            <a:ext cx="273212" cy="1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707105D9-C702-4B39-BD2D-BD6357888756}"/>
              </a:ext>
            </a:extLst>
          </p:cNvPr>
          <p:cNvCxnSpPr>
            <a:cxnSpLocks/>
          </p:cNvCxnSpPr>
          <p:nvPr/>
        </p:nvCxnSpPr>
        <p:spPr>
          <a:xfrm flipH="1">
            <a:off x="4109766" y="2215751"/>
            <a:ext cx="1" cy="33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49437D3-4DBE-4DEE-A7AF-06F8BE9B4638}"/>
              </a:ext>
            </a:extLst>
          </p:cNvPr>
          <p:cNvCxnSpPr>
            <a:cxnSpLocks/>
          </p:cNvCxnSpPr>
          <p:nvPr/>
        </p:nvCxnSpPr>
        <p:spPr>
          <a:xfrm>
            <a:off x="4646129" y="3080855"/>
            <a:ext cx="239669" cy="3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2721589E-479A-4586-9B65-F34FD48F45E5}"/>
              </a:ext>
            </a:extLst>
          </p:cNvPr>
          <p:cNvCxnSpPr>
            <a:stCxn id="95" idx="2"/>
            <a:endCxn id="97" idx="1"/>
          </p:cNvCxnSpPr>
          <p:nvPr/>
        </p:nvCxnSpPr>
        <p:spPr>
          <a:xfrm>
            <a:off x="7318651" y="3086568"/>
            <a:ext cx="156452" cy="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A69965FF-DB68-431F-90A6-B7F524A0B34F}"/>
              </a:ext>
            </a:extLst>
          </p:cNvPr>
          <p:cNvCxnSpPr>
            <a:stCxn id="97" idx="3"/>
            <a:endCxn id="99" idx="1"/>
          </p:cNvCxnSpPr>
          <p:nvPr/>
        </p:nvCxnSpPr>
        <p:spPr>
          <a:xfrm>
            <a:off x="8466543" y="3086573"/>
            <a:ext cx="147359" cy="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0E061E0B-1D14-4A02-AEF7-FF7B50025C76}"/>
              </a:ext>
            </a:extLst>
          </p:cNvPr>
          <p:cNvCxnSpPr>
            <a:stCxn id="99" idx="3"/>
            <a:endCxn id="124" idx="1"/>
          </p:cNvCxnSpPr>
          <p:nvPr/>
        </p:nvCxnSpPr>
        <p:spPr>
          <a:xfrm>
            <a:off x="9605342" y="3096168"/>
            <a:ext cx="13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973F23FA-9E5C-4350-B801-905851197C77}"/>
              </a:ext>
            </a:extLst>
          </p:cNvPr>
          <p:cNvGraphicFramePr>
            <a:graphicFrameLocks noGrp="1"/>
          </p:cNvGraphicFramePr>
          <p:nvPr/>
        </p:nvGraphicFramePr>
        <p:xfrm>
          <a:off x="7569362" y="972281"/>
          <a:ext cx="3374355" cy="12801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74355">
                  <a:extLst>
                    <a:ext uri="{9D8B030D-6E8A-4147-A177-3AD203B41FA5}">
                      <a16:colId xmlns:a16="http://schemas.microsoft.com/office/drawing/2014/main" val="1189566270"/>
                    </a:ext>
                  </a:extLst>
                </a:gridCol>
              </a:tblGrid>
              <a:tr h="210997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200" baseline="0" dirty="0"/>
                        <a:t>*Referral Hierarchy</a:t>
                      </a:r>
                      <a:endParaRPr lang="en-US" sz="900" b="0" spc="200" baseline="0" dirty="0">
                        <a:solidFill>
                          <a:schemeClr val="bg1"/>
                        </a:solidFill>
                        <a:latin typeface="Mark for HCA" panose="020B0606020201010104" pitchFamily="34" charset="0"/>
                        <a:cs typeface="Mark for HCA" panose="020B06060202010101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8902458"/>
                  </a:ext>
                </a:extLst>
              </a:tr>
              <a:tr h="845427">
                <a:tc>
                  <a:txBody>
                    <a:bodyPr/>
                    <a:lstStyle/>
                    <a:p>
                      <a:pPr marL="171450" indent="-171450" defTabSz="3429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Discharging Physician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Preference – Navigator Makes Appt., No Disclosure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defTabSz="3429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Patient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 Preference – CRM / Central Scheduling</a:t>
                      </a:r>
                    </a:p>
                    <a:p>
                      <a:pPr marL="171450" indent="-171450" defTabSz="3429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No Preference or Named Specialist Unable to Accommodate.  Stark-Compliant Randomization of Physicians on Referral Panel 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- Call CRM/NCCM for Randomization, Disclosure</a:t>
                      </a:r>
                      <a:endParaRPr lang="en-US" sz="900" dirty="0">
                        <a:solidFill>
                          <a:schemeClr val="tx1"/>
                        </a:solidFill>
                        <a:latin typeface="Mark for HCA" panose="020B0606020201010104" pitchFamily="34" charset="0"/>
                        <a:cs typeface="Mark for HCA" panose="020B06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0029"/>
                  </a:ext>
                </a:extLst>
              </a:tr>
            </a:tbl>
          </a:graphicData>
        </a:graphic>
      </p:graphicFrame>
      <p:sp>
        <p:nvSpPr>
          <p:cNvPr id="181" name="Rectangle 180">
            <a:extLst>
              <a:ext uri="{FF2B5EF4-FFF2-40B4-BE49-F238E27FC236}">
                <a16:creationId xmlns:a16="http://schemas.microsoft.com/office/drawing/2014/main" id="{0CFD18F7-0213-4D92-9064-DAC0AA101C21}"/>
              </a:ext>
            </a:extLst>
          </p:cNvPr>
          <p:cNvSpPr/>
          <p:nvPr/>
        </p:nvSpPr>
        <p:spPr>
          <a:xfrm rot="18891913">
            <a:off x="5027850" y="2709016"/>
            <a:ext cx="758659" cy="758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for HCA" panose="020B0606020201010104" pitchFamily="34" charset="0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C6597FE-0548-4692-AB1A-98508E267871}"/>
              </a:ext>
            </a:extLst>
          </p:cNvPr>
          <p:cNvSpPr/>
          <p:nvPr/>
        </p:nvSpPr>
        <p:spPr>
          <a:xfrm>
            <a:off x="4840566" y="2789543"/>
            <a:ext cx="1124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cs typeface="Mark for HCA" panose="020B0606020201010104" pitchFamily="34" charset="0"/>
              </a:rPr>
              <a:t>Does patient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cs typeface="Mark for HCA" panose="020B0606020201010104" pitchFamily="34" charset="0"/>
              </a:rPr>
              <a:t>decline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cs typeface="Mark for HCA" panose="020B0606020201010104" pitchFamily="34" charset="0"/>
              </a:rPr>
              <a:t>Referral to Named Provider?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C7A37C9-AB6E-433D-A234-EFD5810DAB09}"/>
              </a:ext>
            </a:extLst>
          </p:cNvPr>
          <p:cNvSpPr/>
          <p:nvPr/>
        </p:nvSpPr>
        <p:spPr>
          <a:xfrm>
            <a:off x="4860628" y="4232698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33979B9C-CE0B-48B8-BD7E-13FC627171A7}"/>
              </a:ext>
            </a:extLst>
          </p:cNvPr>
          <p:cNvCxnSpPr>
            <a:cxnSpLocks/>
          </p:cNvCxnSpPr>
          <p:nvPr/>
        </p:nvCxnSpPr>
        <p:spPr>
          <a:xfrm flipH="1">
            <a:off x="5402978" y="3607096"/>
            <a:ext cx="1685" cy="28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B2DF1F6A-1787-4ECE-95AC-6023BABC87B5}"/>
              </a:ext>
            </a:extLst>
          </p:cNvPr>
          <p:cNvSpPr txBox="1"/>
          <p:nvPr/>
        </p:nvSpPr>
        <p:spPr>
          <a:xfrm>
            <a:off x="5104023" y="3594642"/>
            <a:ext cx="368040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Yes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C72662D-57A5-41BE-AB71-87D80682C875}"/>
              </a:ext>
            </a:extLst>
          </p:cNvPr>
          <p:cNvSpPr txBox="1"/>
          <p:nvPr/>
        </p:nvSpPr>
        <p:spPr>
          <a:xfrm>
            <a:off x="5871669" y="2822903"/>
            <a:ext cx="349253" cy="191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No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0C64890-564F-41DD-9462-BF213F0F298F}"/>
              </a:ext>
            </a:extLst>
          </p:cNvPr>
          <p:cNvSpPr/>
          <p:nvPr/>
        </p:nvSpPr>
        <p:spPr>
          <a:xfrm rot="18891913">
            <a:off x="3724277" y="4037977"/>
            <a:ext cx="758659" cy="758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for HCA" panose="020B0606020201010104" pitchFamily="34" charset="0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311B948-68F5-4FFE-BDCE-E14B0D4F4A24}"/>
              </a:ext>
            </a:extLst>
          </p:cNvPr>
          <p:cNvSpPr/>
          <p:nvPr/>
        </p:nvSpPr>
        <p:spPr>
          <a:xfrm>
            <a:off x="3505628" y="4204237"/>
            <a:ext cx="1197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Does patient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decline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Referral?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FB9F3CE-5409-4D69-ADC9-0D4413D0B963}"/>
              </a:ext>
            </a:extLst>
          </p:cNvPr>
          <p:cNvSpPr txBox="1"/>
          <p:nvPr/>
        </p:nvSpPr>
        <p:spPr>
          <a:xfrm>
            <a:off x="4228472" y="5580074"/>
            <a:ext cx="349253" cy="12419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No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F78BD6F9-7676-4874-928B-1CB826B78A71}"/>
              </a:ext>
            </a:extLst>
          </p:cNvPr>
          <p:cNvCxnSpPr>
            <a:cxnSpLocks/>
          </p:cNvCxnSpPr>
          <p:nvPr/>
        </p:nvCxnSpPr>
        <p:spPr>
          <a:xfrm>
            <a:off x="4100595" y="3505705"/>
            <a:ext cx="0" cy="381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0CCAE588-4095-4A2C-AF79-6D634B5505CE}"/>
              </a:ext>
            </a:extLst>
          </p:cNvPr>
          <p:cNvSpPr/>
          <p:nvPr/>
        </p:nvSpPr>
        <p:spPr>
          <a:xfrm rot="18891913">
            <a:off x="3730437" y="2716585"/>
            <a:ext cx="758659" cy="758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for HCA" panose="020B0606020201010104" pitchFamily="34" charset="0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53C02F4-DDB9-44FD-A155-A42E18C17FD1}"/>
              </a:ext>
            </a:extLst>
          </p:cNvPr>
          <p:cNvSpPr/>
          <p:nvPr/>
        </p:nvSpPr>
        <p:spPr>
          <a:xfrm>
            <a:off x="3589440" y="2842069"/>
            <a:ext cx="104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Is Referred Provider Schedule available in Blockit?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B74D5A1B-1F05-465A-A49D-171E6CC83DC8}"/>
              </a:ext>
            </a:extLst>
          </p:cNvPr>
          <p:cNvCxnSpPr>
            <a:stCxn id="103" idx="2"/>
            <a:endCxn id="130" idx="1"/>
          </p:cNvCxnSpPr>
          <p:nvPr/>
        </p:nvCxnSpPr>
        <p:spPr>
          <a:xfrm>
            <a:off x="11343694" y="3426844"/>
            <a:ext cx="0" cy="195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ounded Rectangle 88">
            <a:extLst>
              <a:ext uri="{FF2B5EF4-FFF2-40B4-BE49-F238E27FC236}">
                <a16:creationId xmlns:a16="http://schemas.microsoft.com/office/drawing/2014/main" id="{512091D1-4F03-488C-87E5-AFC8830B746B}"/>
              </a:ext>
            </a:extLst>
          </p:cNvPr>
          <p:cNvSpPr/>
          <p:nvPr/>
        </p:nvSpPr>
        <p:spPr>
          <a:xfrm rot="5400000">
            <a:off x="9704296" y="242650"/>
            <a:ext cx="284592" cy="688113"/>
          </a:xfrm>
          <a:prstGeom prst="roundRect">
            <a:avLst/>
          </a:prstGeom>
          <a:solidFill>
            <a:srgbClr val="2274AA"/>
          </a:solidFill>
          <a:ln>
            <a:solidFill>
              <a:srgbClr val="227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053CF0E-CDD8-405F-9046-A417172BC6BD}"/>
              </a:ext>
            </a:extLst>
          </p:cNvPr>
          <p:cNvSpPr/>
          <p:nvPr/>
        </p:nvSpPr>
        <p:spPr>
          <a:xfrm>
            <a:off x="9544818" y="478984"/>
            <a:ext cx="603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BlockIT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223" name="Rounded Rectangle 90">
            <a:extLst>
              <a:ext uri="{FF2B5EF4-FFF2-40B4-BE49-F238E27FC236}">
                <a16:creationId xmlns:a16="http://schemas.microsoft.com/office/drawing/2014/main" id="{8C928D3F-1380-4C43-BBC8-48C2E01838F9}"/>
              </a:ext>
            </a:extLst>
          </p:cNvPr>
          <p:cNvSpPr/>
          <p:nvPr/>
        </p:nvSpPr>
        <p:spPr>
          <a:xfrm rot="5400000">
            <a:off x="10468464" y="242650"/>
            <a:ext cx="284592" cy="6881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634C832-EF79-4D98-906D-D8C2B481666C}"/>
              </a:ext>
            </a:extLst>
          </p:cNvPr>
          <p:cNvSpPr/>
          <p:nvPr/>
        </p:nvSpPr>
        <p:spPr>
          <a:xfrm>
            <a:off x="10283408" y="478984"/>
            <a:ext cx="6547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Navigator</a:t>
            </a:r>
          </a:p>
        </p:txBody>
      </p:sp>
      <p:sp>
        <p:nvSpPr>
          <p:cNvPr id="225" name="Rounded Rectangle 92">
            <a:extLst>
              <a:ext uri="{FF2B5EF4-FFF2-40B4-BE49-F238E27FC236}">
                <a16:creationId xmlns:a16="http://schemas.microsoft.com/office/drawing/2014/main" id="{F8D237FE-22B4-4BD5-BF35-6FCF253B6E64}"/>
              </a:ext>
            </a:extLst>
          </p:cNvPr>
          <p:cNvSpPr/>
          <p:nvPr/>
        </p:nvSpPr>
        <p:spPr>
          <a:xfrm rot="5400000">
            <a:off x="11232631" y="242650"/>
            <a:ext cx="284592" cy="68811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EDE73E6-C7CF-470F-AB28-B69F6BDC3C2C}"/>
              </a:ext>
            </a:extLst>
          </p:cNvPr>
          <p:cNvSpPr/>
          <p:nvPr/>
        </p:nvSpPr>
        <p:spPr>
          <a:xfrm>
            <a:off x="10912081" y="478984"/>
            <a:ext cx="9061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CRM / NCCM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F8769787-DB01-437D-A4C9-B57D040B63D8}"/>
              </a:ext>
            </a:extLst>
          </p:cNvPr>
          <p:cNvSpPr txBox="1"/>
          <p:nvPr/>
        </p:nvSpPr>
        <p:spPr>
          <a:xfrm>
            <a:off x="9443103" y="170740"/>
            <a:ext cx="1197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CFD18F7-0213-4D92-9064-DAC0AA101C21}"/>
              </a:ext>
            </a:extLst>
          </p:cNvPr>
          <p:cNvSpPr/>
          <p:nvPr/>
        </p:nvSpPr>
        <p:spPr>
          <a:xfrm rot="18891913">
            <a:off x="5040806" y="4038771"/>
            <a:ext cx="758659" cy="758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for HCA" panose="020B0606020201010104" pitchFamily="34" charset="0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6597FE-0548-4692-AB1A-98508E267871}"/>
              </a:ext>
            </a:extLst>
          </p:cNvPr>
          <p:cNvSpPr/>
          <p:nvPr/>
        </p:nvSpPr>
        <p:spPr>
          <a:xfrm>
            <a:off x="4875138" y="4180004"/>
            <a:ext cx="1124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cs typeface="Mark for HCA" panose="020B0606020201010104" pitchFamily="34" charset="0"/>
              </a:rPr>
              <a:t>Does patient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cs typeface="Mark for HCA" panose="020B0606020201010104" pitchFamily="34" charset="0"/>
              </a:rPr>
              <a:t>want another referral?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CC642C1-1E99-499C-B10E-2157D36A34D4}"/>
              </a:ext>
            </a:extLst>
          </p:cNvPr>
          <p:cNvSpPr/>
          <p:nvPr/>
        </p:nvSpPr>
        <p:spPr>
          <a:xfrm>
            <a:off x="3285232" y="5418073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DF1F6A-1787-4ECE-95AC-6023BABC87B5}"/>
              </a:ext>
            </a:extLst>
          </p:cNvPr>
          <p:cNvSpPr txBox="1"/>
          <p:nvPr/>
        </p:nvSpPr>
        <p:spPr>
          <a:xfrm>
            <a:off x="5091481" y="5025926"/>
            <a:ext cx="609240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Yes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C5A166F-CF3A-4FBB-86BB-A09B4E6AE4E3}"/>
              </a:ext>
            </a:extLst>
          </p:cNvPr>
          <p:cNvSpPr/>
          <p:nvPr/>
        </p:nvSpPr>
        <p:spPr>
          <a:xfrm>
            <a:off x="4688570" y="5370718"/>
            <a:ext cx="1444805" cy="9324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Aft>
                <a:spcPct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Warm Hand off to CRM/NCCM to schedule with referred specialist or patient preference. Or Patient is provided CRM/NCCM’s phone number.</a:t>
            </a:r>
          </a:p>
        </p:txBody>
      </p:sp>
      <p:sp>
        <p:nvSpPr>
          <p:cNvPr id="89" name="Rounded Rectangle 13">
            <a:extLst>
              <a:ext uri="{FF2B5EF4-FFF2-40B4-BE49-F238E27FC236}">
                <a16:creationId xmlns:a16="http://schemas.microsoft.com/office/drawing/2014/main" id="{222AB7BB-F21C-4F16-A962-52A58EE8DF1B}"/>
              </a:ext>
            </a:extLst>
          </p:cNvPr>
          <p:cNvSpPr/>
          <p:nvPr/>
        </p:nvSpPr>
        <p:spPr>
          <a:xfrm>
            <a:off x="4579395" y="4599024"/>
            <a:ext cx="284592" cy="68811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988D58A-617E-43A6-A366-09CC4A8A8690}"/>
              </a:ext>
            </a:extLst>
          </p:cNvPr>
          <p:cNvSpPr/>
          <p:nvPr/>
        </p:nvSpPr>
        <p:spPr>
          <a:xfrm rot="16200000">
            <a:off x="4457126" y="4819736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8A12436-F91A-4E3F-B11C-295F729E52E5}"/>
              </a:ext>
            </a:extLst>
          </p:cNvPr>
          <p:cNvCxnSpPr>
            <a:cxnSpLocks/>
          </p:cNvCxnSpPr>
          <p:nvPr/>
        </p:nvCxnSpPr>
        <p:spPr>
          <a:xfrm>
            <a:off x="5949003" y="4406970"/>
            <a:ext cx="239669" cy="3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4766973-C254-44D0-95EA-FD1763BC01DD}"/>
              </a:ext>
            </a:extLst>
          </p:cNvPr>
          <p:cNvSpPr txBox="1"/>
          <p:nvPr/>
        </p:nvSpPr>
        <p:spPr>
          <a:xfrm>
            <a:off x="5885623" y="4217469"/>
            <a:ext cx="349253" cy="191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No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E1E0AB-DFAD-417C-A4D6-D453E130FDBA}"/>
              </a:ext>
            </a:extLst>
          </p:cNvPr>
          <p:cNvCxnSpPr>
            <a:cxnSpLocks/>
            <a:endCxn id="101" idx="0"/>
          </p:cNvCxnSpPr>
          <p:nvPr/>
        </p:nvCxnSpPr>
        <p:spPr>
          <a:xfrm>
            <a:off x="5410973" y="4953543"/>
            <a:ext cx="0" cy="41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3528B4-A889-4CFF-91D3-CFF0609D4F9E}"/>
              </a:ext>
            </a:extLst>
          </p:cNvPr>
          <p:cNvCxnSpPr>
            <a:stCxn id="101" idx="3"/>
            <a:endCxn id="114" idx="1"/>
          </p:cNvCxnSpPr>
          <p:nvPr/>
        </p:nvCxnSpPr>
        <p:spPr>
          <a:xfrm flipV="1">
            <a:off x="6133375" y="5835873"/>
            <a:ext cx="358510" cy="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1517B72-F8BA-4E49-B713-4D31A72F845E}"/>
              </a:ext>
            </a:extLst>
          </p:cNvPr>
          <p:cNvCxnSpPr>
            <a:endCxn id="89" idx="0"/>
          </p:cNvCxnSpPr>
          <p:nvPr/>
        </p:nvCxnSpPr>
        <p:spPr>
          <a:xfrm rot="16200000" flipH="1">
            <a:off x="4588195" y="4465527"/>
            <a:ext cx="180415" cy="86578"/>
          </a:xfrm>
          <a:prstGeom prst="bentConnector3">
            <a:avLst>
              <a:gd name="adj1" fmla="val -40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3F566976-7445-4141-8F08-323A91D3CAA1}"/>
              </a:ext>
            </a:extLst>
          </p:cNvPr>
          <p:cNvSpPr/>
          <p:nvPr/>
        </p:nvSpPr>
        <p:spPr>
          <a:xfrm>
            <a:off x="6192295" y="4091185"/>
            <a:ext cx="284592" cy="68811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090D595-517F-499B-981E-E55E488788FE}"/>
              </a:ext>
            </a:extLst>
          </p:cNvPr>
          <p:cNvSpPr/>
          <p:nvPr/>
        </p:nvSpPr>
        <p:spPr>
          <a:xfrm rot="16200000">
            <a:off x="6070026" y="4311897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88C0877-65EC-4E7C-B753-C0C7A50B1A86}"/>
              </a:ext>
            </a:extLst>
          </p:cNvPr>
          <p:cNvCxnSpPr>
            <a:endCxn id="101" idx="1"/>
          </p:cNvCxnSpPr>
          <p:nvPr/>
        </p:nvCxnSpPr>
        <p:spPr>
          <a:xfrm rot="16200000" flipH="1">
            <a:off x="3952875" y="5101262"/>
            <a:ext cx="883415" cy="587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D2790F2A-990E-4333-8D07-2E73EB8F7948}"/>
              </a:ext>
            </a:extLst>
          </p:cNvPr>
          <p:cNvSpPr txBox="1"/>
          <p:nvPr/>
        </p:nvSpPr>
        <p:spPr>
          <a:xfrm>
            <a:off x="4527937" y="4240857"/>
            <a:ext cx="609240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Yes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73C599D-C866-4863-A0EF-FA7BF6222CF1}"/>
              </a:ext>
            </a:extLst>
          </p:cNvPr>
          <p:cNvSpPr txBox="1"/>
          <p:nvPr/>
        </p:nvSpPr>
        <p:spPr>
          <a:xfrm>
            <a:off x="11023206" y="6420099"/>
            <a:ext cx="1089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04.27.21</a:t>
            </a:r>
          </a:p>
        </p:txBody>
      </p:sp>
    </p:spTree>
    <p:extLst>
      <p:ext uri="{BB962C8B-B14F-4D97-AF65-F5344CB8AC3E}">
        <p14:creationId xmlns:p14="http://schemas.microsoft.com/office/powerpoint/2010/main" val="276948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6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2512" y="3284963"/>
            <a:ext cx="11459952" cy="9213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Process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dirty="0" err="1">
                <a:solidFill>
                  <a:srgbClr val="DBDAD6"/>
                </a:solidFill>
              </a:rPr>
              <a:t>Orthopaedic</a:t>
            </a:r>
            <a:r>
              <a:rPr lang="en-US" dirty="0">
                <a:solidFill>
                  <a:srgbClr val="DBDAD6"/>
                </a:solidFill>
              </a:rPr>
              <a:t>, Spine and Cardio</a:t>
            </a:r>
            <a:r>
              <a:rPr lang="en-US" dirty="0">
                <a:solidFill>
                  <a:schemeClr val="bg1"/>
                </a:solidFill>
              </a:rPr>
              <a:t> Referral</a:t>
            </a:r>
            <a:r>
              <a:rPr lang="en-US" dirty="0"/>
              <a:t> Scheduling 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4EFE3-93C4-5D4F-970F-2B00B9F887F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9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A401A9-B842-44F8-94E1-23AB03221790}"/>
              </a:ext>
            </a:extLst>
          </p:cNvPr>
          <p:cNvSpPr/>
          <p:nvPr/>
        </p:nvSpPr>
        <p:spPr>
          <a:xfrm>
            <a:off x="6096000" y="0"/>
            <a:ext cx="5980118" cy="6858000"/>
          </a:xfrm>
          <a:prstGeom prst="rect">
            <a:avLst/>
          </a:prstGeom>
          <a:solidFill>
            <a:srgbClr val="D22030"/>
          </a:solidFill>
          <a:ln>
            <a:solidFill>
              <a:srgbClr val="D22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0C0E6-7418-431D-ACC9-9A8CF28F5146}"/>
              </a:ext>
            </a:extLst>
          </p:cNvPr>
          <p:cNvSpPr/>
          <p:nvPr/>
        </p:nvSpPr>
        <p:spPr>
          <a:xfrm>
            <a:off x="6211882" y="0"/>
            <a:ext cx="598011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Blockit?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12520" y="1125777"/>
            <a:ext cx="5767598" cy="5046425"/>
          </a:xfrm>
        </p:spPr>
        <p:txBody>
          <a:bodyPr>
            <a:normAutofit/>
          </a:bodyPr>
          <a:lstStyle/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Blockit is a simple web-based application that will be added to your facility’s intranet site, easily accessible from any workstation or iPad.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SSO Button will automatically login users that have a profile built in Blockit based on their AD credentials. 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Within minutes after the ED Provider referral, staff will be able to schedule the patient’s follow up appointment at bedside.</a:t>
            </a:r>
          </a:p>
          <a:p>
            <a:pPr marL="342904" indent="-342904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4" indent="-342904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4" indent="-342904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C5282-7FCC-4840-A051-B5A110EAF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"/>
          <a:stretch/>
        </p:blipFill>
        <p:spPr>
          <a:xfrm>
            <a:off x="6523138" y="1819341"/>
            <a:ext cx="5340460" cy="3050833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72816-1441-49F9-A1F0-BAFBAB7BA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01200-061D-6A4D-B2CC-E7F074FA117D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9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Blockit Overview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+mj-lt"/>
              </a:rPr>
              <a:t>Key Benefits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Booking of patient appointments in real-time at point-of-care (PoCS)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Sending of referrals through the Blockit platform directly to receiving provider’s EMR system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Tracking of patient referral and appointment status in real-time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Insights into referral activity through analytics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Increased patient follow-through with their scheduled appointment</a:t>
            </a:r>
          </a:p>
        </p:txBody>
      </p:sp>
    </p:spTree>
    <p:extLst>
      <p:ext uri="{BB962C8B-B14F-4D97-AF65-F5344CB8AC3E}">
        <p14:creationId xmlns:p14="http://schemas.microsoft.com/office/powerpoint/2010/main" val="95286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8" y="1476520"/>
            <a:ext cx="1104528" cy="1439773"/>
          </a:xfrm>
          <a:prstGeom prst="rect">
            <a:avLst/>
          </a:prstGeom>
        </p:spPr>
      </p:pic>
      <p:sp>
        <p:nvSpPr>
          <p:cNvPr id="11" name="Title 11"/>
          <p:cNvSpPr txBox="1">
            <a:spLocks/>
          </p:cNvSpPr>
          <p:nvPr/>
        </p:nvSpPr>
        <p:spPr>
          <a:xfrm>
            <a:off x="328402" y="211376"/>
            <a:ext cx="11494062" cy="70302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223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Bedside Navigation Workflow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756" y="0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AutoShape 2" descr="Image result for paperwor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57907B7-F888-48DC-BE06-6B53AA1411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589" y="226268"/>
            <a:ext cx="1659467" cy="381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8" y="2983511"/>
            <a:ext cx="11423180" cy="209061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519316" y="2357401"/>
            <a:ext cx="1424320" cy="2290461"/>
            <a:chOff x="2345691" y="2357401"/>
            <a:chExt cx="1424320" cy="2290461"/>
          </a:xfrm>
        </p:grpSpPr>
        <p:grpSp>
          <p:nvGrpSpPr>
            <p:cNvPr id="18" name="Group 17"/>
            <p:cNvGrpSpPr/>
            <p:nvPr/>
          </p:nvGrpSpPr>
          <p:grpSpPr>
            <a:xfrm>
              <a:off x="2613330" y="3939976"/>
              <a:ext cx="1156681" cy="707886"/>
              <a:chOff x="2087680" y="3939976"/>
              <a:chExt cx="1156681" cy="707886"/>
            </a:xfrm>
          </p:grpSpPr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V="1">
                <a:off x="2087680" y="4015319"/>
                <a:ext cx="0" cy="620455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127335" y="3939976"/>
                <a:ext cx="11170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ER Provider makes specialist referral in </a:t>
                </a:r>
                <a:r>
                  <a:rPr lang="en-US" sz="1000" dirty="0">
                    <a:solidFill>
                      <a:srgbClr val="000000"/>
                    </a:solidFill>
                    <a:latin typeface="Arial"/>
                  </a:rPr>
                  <a:t>Meditech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072" y="2994015"/>
              <a:ext cx="208528" cy="916036"/>
            </a:xfrm>
            <a:prstGeom prst="rect">
              <a:avLst/>
            </a:prstGeom>
          </p:spPr>
        </p:pic>
        <p:sp>
          <p:nvSpPr>
            <p:cNvPr id="60" name="Freeform 63"/>
            <p:cNvSpPr>
              <a:spLocks noEditPoints="1"/>
            </p:cNvSpPr>
            <p:nvPr/>
          </p:nvSpPr>
          <p:spPr bwMode="auto">
            <a:xfrm>
              <a:off x="2345691" y="2357401"/>
              <a:ext cx="547137" cy="462622"/>
            </a:xfrm>
            <a:custGeom>
              <a:avLst/>
              <a:gdLst>
                <a:gd name="T0" fmla="*/ 246 w 246"/>
                <a:gd name="T1" fmla="*/ 195 h 208"/>
                <a:gd name="T2" fmla="*/ 242 w 246"/>
                <a:gd name="T3" fmla="*/ 206 h 208"/>
                <a:gd name="T4" fmla="*/ 229 w 246"/>
                <a:gd name="T5" fmla="*/ 208 h 208"/>
                <a:gd name="T6" fmla="*/ 229 w 246"/>
                <a:gd name="T7" fmla="*/ 208 h 208"/>
                <a:gd name="T8" fmla="*/ 16 w 246"/>
                <a:gd name="T9" fmla="*/ 208 h 208"/>
                <a:gd name="T10" fmla="*/ 4 w 246"/>
                <a:gd name="T11" fmla="*/ 206 h 208"/>
                <a:gd name="T12" fmla="*/ 0 w 246"/>
                <a:gd name="T13" fmla="*/ 195 h 208"/>
                <a:gd name="T14" fmla="*/ 0 w 246"/>
                <a:gd name="T15" fmla="*/ 182 h 208"/>
                <a:gd name="T16" fmla="*/ 246 w 246"/>
                <a:gd name="T17" fmla="*/ 181 h 208"/>
                <a:gd name="T18" fmla="*/ 246 w 246"/>
                <a:gd name="T19" fmla="*/ 182 h 208"/>
                <a:gd name="T20" fmla="*/ 2 w 246"/>
                <a:gd name="T21" fmla="*/ 155 h 208"/>
                <a:gd name="T22" fmla="*/ 2 w 246"/>
                <a:gd name="T23" fmla="*/ 17 h 208"/>
                <a:gd name="T24" fmla="*/ 7 w 246"/>
                <a:gd name="T25" fmla="*/ 4 h 208"/>
                <a:gd name="T26" fmla="*/ 19 w 246"/>
                <a:gd name="T27" fmla="*/ 0 h 208"/>
                <a:gd name="T28" fmla="*/ 227 w 246"/>
                <a:gd name="T29" fmla="*/ 0 h 208"/>
                <a:gd name="T30" fmla="*/ 239 w 246"/>
                <a:gd name="T31" fmla="*/ 4 h 208"/>
                <a:gd name="T32" fmla="*/ 243 w 246"/>
                <a:gd name="T33" fmla="*/ 17 h 208"/>
                <a:gd name="T34" fmla="*/ 243 w 246"/>
                <a:gd name="T35" fmla="*/ 155 h 208"/>
                <a:gd name="T36" fmla="*/ 239 w 246"/>
                <a:gd name="T37" fmla="*/ 168 h 208"/>
                <a:gd name="T38" fmla="*/ 227 w 246"/>
                <a:gd name="T39" fmla="*/ 172 h 208"/>
                <a:gd name="T40" fmla="*/ 19 w 246"/>
                <a:gd name="T41" fmla="*/ 172 h 208"/>
                <a:gd name="T42" fmla="*/ 7 w 246"/>
                <a:gd name="T43" fmla="*/ 168 h 208"/>
                <a:gd name="T44" fmla="*/ 2 w 246"/>
                <a:gd name="T45" fmla="*/ 155 h 208"/>
                <a:gd name="T46" fmla="*/ 13 w 246"/>
                <a:gd name="T47" fmla="*/ 154 h 208"/>
                <a:gd name="T48" fmla="*/ 15 w 246"/>
                <a:gd name="T49" fmla="*/ 157 h 208"/>
                <a:gd name="T50" fmla="*/ 17 w 246"/>
                <a:gd name="T51" fmla="*/ 161 h 208"/>
                <a:gd name="T52" fmla="*/ 225 w 246"/>
                <a:gd name="T53" fmla="*/ 161 h 208"/>
                <a:gd name="T54" fmla="*/ 228 w 246"/>
                <a:gd name="T55" fmla="*/ 161 h 208"/>
                <a:gd name="T56" fmla="*/ 232 w 246"/>
                <a:gd name="T57" fmla="*/ 157 h 208"/>
                <a:gd name="T58" fmla="*/ 232 w 246"/>
                <a:gd name="T59" fmla="*/ 17 h 208"/>
                <a:gd name="T60" fmla="*/ 231 w 246"/>
                <a:gd name="T61" fmla="*/ 14 h 208"/>
                <a:gd name="T62" fmla="*/ 228 w 246"/>
                <a:gd name="T63" fmla="*/ 11 h 208"/>
                <a:gd name="T64" fmla="*/ 20 w 246"/>
                <a:gd name="T65" fmla="*/ 11 h 208"/>
                <a:gd name="T66" fmla="*/ 17 w 246"/>
                <a:gd name="T67" fmla="*/ 11 h 208"/>
                <a:gd name="T68" fmla="*/ 15 w 246"/>
                <a:gd name="T69" fmla="*/ 14 h 208"/>
                <a:gd name="T70" fmla="*/ 13 w 246"/>
                <a:gd name="T71" fmla="*/ 15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" h="208">
                  <a:moveTo>
                    <a:pt x="246" y="195"/>
                  </a:moveTo>
                  <a:lnTo>
                    <a:pt x="246" y="195"/>
                  </a:lnTo>
                  <a:lnTo>
                    <a:pt x="244" y="200"/>
                  </a:lnTo>
                  <a:lnTo>
                    <a:pt x="242" y="206"/>
                  </a:lnTo>
                  <a:lnTo>
                    <a:pt x="236" y="208"/>
                  </a:lnTo>
                  <a:lnTo>
                    <a:pt x="229" y="208"/>
                  </a:lnTo>
                  <a:lnTo>
                    <a:pt x="229" y="208"/>
                  </a:lnTo>
                  <a:lnTo>
                    <a:pt x="229" y="208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9" y="208"/>
                  </a:lnTo>
                  <a:lnTo>
                    <a:pt x="4" y="206"/>
                  </a:lnTo>
                  <a:lnTo>
                    <a:pt x="1" y="200"/>
                  </a:lnTo>
                  <a:lnTo>
                    <a:pt x="0" y="195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246" y="181"/>
                  </a:lnTo>
                  <a:lnTo>
                    <a:pt x="246" y="181"/>
                  </a:lnTo>
                  <a:lnTo>
                    <a:pt x="246" y="182"/>
                  </a:lnTo>
                  <a:lnTo>
                    <a:pt x="246" y="195"/>
                  </a:lnTo>
                  <a:close/>
                  <a:moveTo>
                    <a:pt x="2" y="155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3" y="2"/>
                  </a:lnTo>
                  <a:lnTo>
                    <a:pt x="239" y="4"/>
                  </a:lnTo>
                  <a:lnTo>
                    <a:pt x="242" y="10"/>
                  </a:lnTo>
                  <a:lnTo>
                    <a:pt x="243" y="17"/>
                  </a:lnTo>
                  <a:lnTo>
                    <a:pt x="243" y="155"/>
                  </a:lnTo>
                  <a:lnTo>
                    <a:pt x="243" y="155"/>
                  </a:lnTo>
                  <a:lnTo>
                    <a:pt x="242" y="162"/>
                  </a:lnTo>
                  <a:lnTo>
                    <a:pt x="239" y="168"/>
                  </a:lnTo>
                  <a:lnTo>
                    <a:pt x="233" y="170"/>
                  </a:lnTo>
                  <a:lnTo>
                    <a:pt x="227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12" y="170"/>
                  </a:lnTo>
                  <a:lnTo>
                    <a:pt x="7" y="168"/>
                  </a:lnTo>
                  <a:lnTo>
                    <a:pt x="4" y="162"/>
                  </a:lnTo>
                  <a:lnTo>
                    <a:pt x="2" y="155"/>
                  </a:lnTo>
                  <a:lnTo>
                    <a:pt x="2" y="155"/>
                  </a:lnTo>
                  <a:close/>
                  <a:moveTo>
                    <a:pt x="13" y="154"/>
                  </a:moveTo>
                  <a:lnTo>
                    <a:pt x="13" y="154"/>
                  </a:lnTo>
                  <a:lnTo>
                    <a:pt x="15" y="157"/>
                  </a:lnTo>
                  <a:lnTo>
                    <a:pt x="15" y="159"/>
                  </a:lnTo>
                  <a:lnTo>
                    <a:pt x="17" y="161"/>
                  </a:lnTo>
                  <a:lnTo>
                    <a:pt x="20" y="161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2" y="157"/>
                  </a:lnTo>
                  <a:lnTo>
                    <a:pt x="232" y="154"/>
                  </a:lnTo>
                  <a:lnTo>
                    <a:pt x="232" y="17"/>
                  </a:lnTo>
                  <a:lnTo>
                    <a:pt x="232" y="17"/>
                  </a:lnTo>
                  <a:lnTo>
                    <a:pt x="231" y="14"/>
                  </a:lnTo>
                  <a:lnTo>
                    <a:pt x="229" y="13"/>
                  </a:lnTo>
                  <a:lnTo>
                    <a:pt x="228" y="11"/>
                  </a:lnTo>
                  <a:lnTo>
                    <a:pt x="225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3" y="17"/>
                  </a:lnTo>
                  <a:lnTo>
                    <a:pt x="13" y="154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31053" y="2328889"/>
            <a:ext cx="1560775" cy="2628479"/>
            <a:chOff x="3857428" y="2328889"/>
            <a:chExt cx="1560775" cy="2628479"/>
          </a:xfrm>
        </p:grpSpPr>
        <p:grpSp>
          <p:nvGrpSpPr>
            <p:cNvPr id="101" name="Group 100"/>
            <p:cNvGrpSpPr/>
            <p:nvPr/>
          </p:nvGrpSpPr>
          <p:grpSpPr>
            <a:xfrm>
              <a:off x="3857428" y="2328889"/>
              <a:ext cx="533565" cy="535367"/>
              <a:chOff x="5572126" y="3311526"/>
              <a:chExt cx="469900" cy="471488"/>
            </a:xfrm>
          </p:grpSpPr>
          <p:sp>
            <p:nvSpPr>
              <p:cNvPr id="102" name="Freeform 973"/>
              <p:cNvSpPr>
                <a:spLocks/>
              </p:cNvSpPr>
              <p:nvPr/>
            </p:nvSpPr>
            <p:spPr bwMode="auto">
              <a:xfrm>
                <a:off x="5572126" y="3311526"/>
                <a:ext cx="339725" cy="339725"/>
              </a:xfrm>
              <a:custGeom>
                <a:avLst/>
                <a:gdLst>
                  <a:gd name="T0" fmla="*/ 365 w 428"/>
                  <a:gd name="T1" fmla="*/ 63 h 428"/>
                  <a:gd name="T2" fmla="*/ 333 w 428"/>
                  <a:gd name="T3" fmla="*/ 36 h 428"/>
                  <a:gd name="T4" fmla="*/ 296 w 428"/>
                  <a:gd name="T5" fmla="*/ 16 h 428"/>
                  <a:gd name="T6" fmla="*/ 256 w 428"/>
                  <a:gd name="T7" fmla="*/ 5 h 428"/>
                  <a:gd name="T8" fmla="*/ 214 w 428"/>
                  <a:gd name="T9" fmla="*/ 0 h 428"/>
                  <a:gd name="T10" fmla="*/ 193 w 428"/>
                  <a:gd name="T11" fmla="*/ 1 h 428"/>
                  <a:gd name="T12" fmla="*/ 152 w 428"/>
                  <a:gd name="T13" fmla="*/ 10 h 428"/>
                  <a:gd name="T14" fmla="*/ 114 w 428"/>
                  <a:gd name="T15" fmla="*/ 25 h 428"/>
                  <a:gd name="T16" fmla="*/ 79 w 428"/>
                  <a:gd name="T17" fmla="*/ 48 h 428"/>
                  <a:gd name="T18" fmla="*/ 64 w 428"/>
                  <a:gd name="T19" fmla="*/ 63 h 428"/>
                  <a:gd name="T20" fmla="*/ 37 w 428"/>
                  <a:gd name="T21" fmla="*/ 95 h 428"/>
                  <a:gd name="T22" fmla="*/ 17 w 428"/>
                  <a:gd name="T23" fmla="*/ 132 h 428"/>
                  <a:gd name="T24" fmla="*/ 5 w 428"/>
                  <a:gd name="T25" fmla="*/ 172 h 428"/>
                  <a:gd name="T26" fmla="*/ 0 w 428"/>
                  <a:gd name="T27" fmla="*/ 214 h 428"/>
                  <a:gd name="T28" fmla="*/ 2 w 428"/>
                  <a:gd name="T29" fmla="*/ 235 h 428"/>
                  <a:gd name="T30" fmla="*/ 10 w 428"/>
                  <a:gd name="T31" fmla="*/ 277 h 428"/>
                  <a:gd name="T32" fmla="*/ 27 w 428"/>
                  <a:gd name="T33" fmla="*/ 316 h 428"/>
                  <a:gd name="T34" fmla="*/ 50 w 428"/>
                  <a:gd name="T35" fmla="*/ 349 h 428"/>
                  <a:gd name="T36" fmla="*/ 79 w 428"/>
                  <a:gd name="T37" fmla="*/ 379 h 428"/>
                  <a:gd name="T38" fmla="*/ 112 w 428"/>
                  <a:gd name="T39" fmla="*/ 401 h 428"/>
                  <a:gd name="T40" fmla="*/ 151 w 428"/>
                  <a:gd name="T41" fmla="*/ 418 h 428"/>
                  <a:gd name="T42" fmla="*/ 193 w 428"/>
                  <a:gd name="T43" fmla="*/ 426 h 428"/>
                  <a:gd name="T44" fmla="*/ 214 w 428"/>
                  <a:gd name="T45" fmla="*/ 428 h 428"/>
                  <a:gd name="T46" fmla="*/ 256 w 428"/>
                  <a:gd name="T47" fmla="*/ 423 h 428"/>
                  <a:gd name="T48" fmla="*/ 296 w 428"/>
                  <a:gd name="T49" fmla="*/ 411 h 428"/>
                  <a:gd name="T50" fmla="*/ 333 w 428"/>
                  <a:gd name="T51" fmla="*/ 391 h 428"/>
                  <a:gd name="T52" fmla="*/ 366 w 428"/>
                  <a:gd name="T53" fmla="*/ 364 h 428"/>
                  <a:gd name="T54" fmla="*/ 380 w 428"/>
                  <a:gd name="T55" fmla="*/ 349 h 428"/>
                  <a:gd name="T56" fmla="*/ 403 w 428"/>
                  <a:gd name="T57" fmla="*/ 314 h 428"/>
                  <a:gd name="T58" fmla="*/ 418 w 428"/>
                  <a:gd name="T59" fmla="*/ 275 h 428"/>
                  <a:gd name="T60" fmla="*/ 426 w 428"/>
                  <a:gd name="T61" fmla="*/ 235 h 428"/>
                  <a:gd name="T62" fmla="*/ 428 w 428"/>
                  <a:gd name="T63" fmla="*/ 214 h 428"/>
                  <a:gd name="T64" fmla="*/ 423 w 428"/>
                  <a:gd name="T65" fmla="*/ 172 h 428"/>
                  <a:gd name="T66" fmla="*/ 411 w 428"/>
                  <a:gd name="T67" fmla="*/ 132 h 428"/>
                  <a:gd name="T68" fmla="*/ 391 w 428"/>
                  <a:gd name="T69" fmla="*/ 95 h 428"/>
                  <a:gd name="T70" fmla="*/ 365 w 428"/>
                  <a:gd name="T71" fmla="*/ 63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8" h="428">
                    <a:moveTo>
                      <a:pt x="365" y="63"/>
                    </a:moveTo>
                    <a:lnTo>
                      <a:pt x="365" y="63"/>
                    </a:lnTo>
                    <a:lnTo>
                      <a:pt x="350" y="48"/>
                    </a:lnTo>
                    <a:lnTo>
                      <a:pt x="333" y="36"/>
                    </a:lnTo>
                    <a:lnTo>
                      <a:pt x="314" y="25"/>
                    </a:lnTo>
                    <a:lnTo>
                      <a:pt x="296" y="16"/>
                    </a:lnTo>
                    <a:lnTo>
                      <a:pt x="276" y="10"/>
                    </a:lnTo>
                    <a:lnTo>
                      <a:pt x="256" y="5"/>
                    </a:lnTo>
                    <a:lnTo>
                      <a:pt x="236" y="1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193" y="1"/>
                    </a:lnTo>
                    <a:lnTo>
                      <a:pt x="172" y="5"/>
                    </a:lnTo>
                    <a:lnTo>
                      <a:pt x="152" y="10"/>
                    </a:lnTo>
                    <a:lnTo>
                      <a:pt x="132" y="16"/>
                    </a:lnTo>
                    <a:lnTo>
                      <a:pt x="114" y="25"/>
                    </a:lnTo>
                    <a:lnTo>
                      <a:pt x="96" y="36"/>
                    </a:lnTo>
                    <a:lnTo>
                      <a:pt x="79" y="48"/>
                    </a:lnTo>
                    <a:lnTo>
                      <a:pt x="64" y="63"/>
                    </a:lnTo>
                    <a:lnTo>
                      <a:pt x="64" y="63"/>
                    </a:lnTo>
                    <a:lnTo>
                      <a:pt x="49" y="78"/>
                    </a:lnTo>
                    <a:lnTo>
                      <a:pt x="37" y="95"/>
                    </a:lnTo>
                    <a:lnTo>
                      <a:pt x="25" y="113"/>
                    </a:lnTo>
                    <a:lnTo>
                      <a:pt x="17" y="132"/>
                    </a:lnTo>
                    <a:lnTo>
                      <a:pt x="10" y="152"/>
                    </a:lnTo>
                    <a:lnTo>
                      <a:pt x="5" y="172"/>
                    </a:lnTo>
                    <a:lnTo>
                      <a:pt x="2" y="19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7"/>
                    </a:lnTo>
                    <a:lnTo>
                      <a:pt x="10" y="277"/>
                    </a:lnTo>
                    <a:lnTo>
                      <a:pt x="17" y="297"/>
                    </a:lnTo>
                    <a:lnTo>
                      <a:pt x="27" y="316"/>
                    </a:lnTo>
                    <a:lnTo>
                      <a:pt x="37" y="332"/>
                    </a:lnTo>
                    <a:lnTo>
                      <a:pt x="50" y="349"/>
                    </a:lnTo>
                    <a:lnTo>
                      <a:pt x="64" y="364"/>
                    </a:lnTo>
                    <a:lnTo>
                      <a:pt x="79" y="379"/>
                    </a:lnTo>
                    <a:lnTo>
                      <a:pt x="96" y="391"/>
                    </a:lnTo>
                    <a:lnTo>
                      <a:pt x="112" y="401"/>
                    </a:lnTo>
                    <a:lnTo>
                      <a:pt x="131" y="411"/>
                    </a:lnTo>
                    <a:lnTo>
                      <a:pt x="151" y="418"/>
                    </a:lnTo>
                    <a:lnTo>
                      <a:pt x="171" y="423"/>
                    </a:lnTo>
                    <a:lnTo>
                      <a:pt x="193" y="426"/>
                    </a:lnTo>
                    <a:lnTo>
                      <a:pt x="214" y="428"/>
                    </a:lnTo>
                    <a:lnTo>
                      <a:pt x="214" y="428"/>
                    </a:lnTo>
                    <a:lnTo>
                      <a:pt x="236" y="426"/>
                    </a:lnTo>
                    <a:lnTo>
                      <a:pt x="256" y="423"/>
                    </a:lnTo>
                    <a:lnTo>
                      <a:pt x="276" y="418"/>
                    </a:lnTo>
                    <a:lnTo>
                      <a:pt x="296" y="411"/>
                    </a:lnTo>
                    <a:lnTo>
                      <a:pt x="314" y="402"/>
                    </a:lnTo>
                    <a:lnTo>
                      <a:pt x="333" y="391"/>
                    </a:lnTo>
                    <a:lnTo>
                      <a:pt x="350" y="379"/>
                    </a:lnTo>
                    <a:lnTo>
                      <a:pt x="366" y="364"/>
                    </a:lnTo>
                    <a:lnTo>
                      <a:pt x="366" y="364"/>
                    </a:lnTo>
                    <a:lnTo>
                      <a:pt x="380" y="349"/>
                    </a:lnTo>
                    <a:lnTo>
                      <a:pt x="391" y="332"/>
                    </a:lnTo>
                    <a:lnTo>
                      <a:pt x="403" y="314"/>
                    </a:lnTo>
                    <a:lnTo>
                      <a:pt x="411" y="296"/>
                    </a:lnTo>
                    <a:lnTo>
                      <a:pt x="418" y="275"/>
                    </a:lnTo>
                    <a:lnTo>
                      <a:pt x="423" y="255"/>
                    </a:lnTo>
                    <a:lnTo>
                      <a:pt x="426" y="235"/>
                    </a:lnTo>
                    <a:lnTo>
                      <a:pt x="428" y="214"/>
                    </a:lnTo>
                    <a:lnTo>
                      <a:pt x="428" y="214"/>
                    </a:lnTo>
                    <a:lnTo>
                      <a:pt x="426" y="192"/>
                    </a:lnTo>
                    <a:lnTo>
                      <a:pt x="423" y="172"/>
                    </a:lnTo>
                    <a:lnTo>
                      <a:pt x="418" y="152"/>
                    </a:lnTo>
                    <a:lnTo>
                      <a:pt x="411" y="132"/>
                    </a:lnTo>
                    <a:lnTo>
                      <a:pt x="403" y="113"/>
                    </a:lnTo>
                    <a:lnTo>
                      <a:pt x="391" y="95"/>
                    </a:lnTo>
                    <a:lnTo>
                      <a:pt x="380" y="78"/>
                    </a:lnTo>
                    <a:lnTo>
                      <a:pt x="365" y="63"/>
                    </a:lnTo>
                    <a:lnTo>
                      <a:pt x="365" y="63"/>
                    </a:lnTo>
                    <a:close/>
                  </a:path>
                </a:pathLst>
              </a:custGeom>
              <a:noFill/>
              <a:ln w="20638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974"/>
              <p:cNvSpPr>
                <a:spLocks/>
              </p:cNvSpPr>
              <p:nvPr/>
            </p:nvSpPr>
            <p:spPr bwMode="auto">
              <a:xfrm>
                <a:off x="5613401" y="3354389"/>
                <a:ext cx="255588" cy="255588"/>
              </a:xfrm>
              <a:custGeom>
                <a:avLst/>
                <a:gdLst>
                  <a:gd name="T0" fmla="*/ 274 w 321"/>
                  <a:gd name="T1" fmla="*/ 274 h 321"/>
                  <a:gd name="T2" fmla="*/ 250 w 321"/>
                  <a:gd name="T3" fmla="*/ 294 h 321"/>
                  <a:gd name="T4" fmla="*/ 222 w 321"/>
                  <a:gd name="T5" fmla="*/ 309 h 321"/>
                  <a:gd name="T6" fmla="*/ 192 w 321"/>
                  <a:gd name="T7" fmla="*/ 318 h 321"/>
                  <a:gd name="T8" fmla="*/ 160 w 321"/>
                  <a:gd name="T9" fmla="*/ 321 h 321"/>
                  <a:gd name="T10" fmla="*/ 144 w 321"/>
                  <a:gd name="T11" fmla="*/ 321 h 321"/>
                  <a:gd name="T12" fmla="*/ 112 w 321"/>
                  <a:gd name="T13" fmla="*/ 314 h 321"/>
                  <a:gd name="T14" fmla="*/ 83 w 321"/>
                  <a:gd name="T15" fmla="*/ 303 h 321"/>
                  <a:gd name="T16" fmla="*/ 58 w 321"/>
                  <a:gd name="T17" fmla="*/ 284 h 321"/>
                  <a:gd name="T18" fmla="*/ 37 w 321"/>
                  <a:gd name="T19" fmla="*/ 263 h 321"/>
                  <a:gd name="T20" fmla="*/ 18 w 321"/>
                  <a:gd name="T21" fmla="*/ 237 h 321"/>
                  <a:gd name="T22" fmla="*/ 6 w 321"/>
                  <a:gd name="T23" fmla="*/ 209 h 321"/>
                  <a:gd name="T24" fmla="*/ 0 w 321"/>
                  <a:gd name="T25" fmla="*/ 177 h 321"/>
                  <a:gd name="T26" fmla="*/ 0 w 321"/>
                  <a:gd name="T27" fmla="*/ 161 h 321"/>
                  <a:gd name="T28" fmla="*/ 3 w 321"/>
                  <a:gd name="T29" fmla="*/ 129 h 321"/>
                  <a:gd name="T30" fmla="*/ 12 w 321"/>
                  <a:gd name="T31" fmla="*/ 99 h 321"/>
                  <a:gd name="T32" fmla="*/ 27 w 321"/>
                  <a:gd name="T33" fmla="*/ 72 h 321"/>
                  <a:gd name="T34" fmla="*/ 47 w 321"/>
                  <a:gd name="T35" fmla="*/ 47 h 321"/>
                  <a:gd name="T36" fmla="*/ 58 w 321"/>
                  <a:gd name="T37" fmla="*/ 37 h 321"/>
                  <a:gd name="T38" fmla="*/ 85 w 321"/>
                  <a:gd name="T39" fmla="*/ 19 h 321"/>
                  <a:gd name="T40" fmla="*/ 113 w 321"/>
                  <a:gd name="T41" fmla="*/ 7 h 321"/>
                  <a:gd name="T42" fmla="*/ 144 w 321"/>
                  <a:gd name="T43" fmla="*/ 0 h 321"/>
                  <a:gd name="T44" fmla="*/ 160 w 321"/>
                  <a:gd name="T45" fmla="*/ 0 h 321"/>
                  <a:gd name="T46" fmla="*/ 192 w 321"/>
                  <a:gd name="T47" fmla="*/ 3 h 321"/>
                  <a:gd name="T48" fmla="*/ 222 w 321"/>
                  <a:gd name="T49" fmla="*/ 12 h 321"/>
                  <a:gd name="T50" fmla="*/ 249 w 321"/>
                  <a:gd name="T51" fmla="*/ 27 h 321"/>
                  <a:gd name="T52" fmla="*/ 274 w 321"/>
                  <a:gd name="T53" fmla="*/ 47 h 321"/>
                  <a:gd name="T54" fmla="*/ 286 w 321"/>
                  <a:gd name="T55" fmla="*/ 59 h 321"/>
                  <a:gd name="T56" fmla="*/ 302 w 321"/>
                  <a:gd name="T57" fmla="*/ 85 h 321"/>
                  <a:gd name="T58" fmla="*/ 314 w 321"/>
                  <a:gd name="T59" fmla="*/ 114 h 321"/>
                  <a:gd name="T60" fmla="*/ 321 w 321"/>
                  <a:gd name="T61" fmla="*/ 144 h 321"/>
                  <a:gd name="T62" fmla="*/ 321 w 321"/>
                  <a:gd name="T63" fmla="*/ 161 h 321"/>
                  <a:gd name="T64" fmla="*/ 319 w 321"/>
                  <a:gd name="T65" fmla="*/ 192 h 321"/>
                  <a:gd name="T66" fmla="*/ 309 w 321"/>
                  <a:gd name="T67" fmla="*/ 222 h 321"/>
                  <a:gd name="T68" fmla="*/ 294 w 321"/>
                  <a:gd name="T69" fmla="*/ 249 h 321"/>
                  <a:gd name="T70" fmla="*/ 274 w 321"/>
                  <a:gd name="T71" fmla="*/ 274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1" h="321">
                    <a:moveTo>
                      <a:pt x="274" y="274"/>
                    </a:moveTo>
                    <a:lnTo>
                      <a:pt x="274" y="274"/>
                    </a:lnTo>
                    <a:lnTo>
                      <a:pt x="262" y="284"/>
                    </a:lnTo>
                    <a:lnTo>
                      <a:pt x="250" y="294"/>
                    </a:lnTo>
                    <a:lnTo>
                      <a:pt x="235" y="303"/>
                    </a:lnTo>
                    <a:lnTo>
                      <a:pt x="222" y="309"/>
                    </a:lnTo>
                    <a:lnTo>
                      <a:pt x="207" y="314"/>
                    </a:lnTo>
                    <a:lnTo>
                      <a:pt x="192" y="318"/>
                    </a:lnTo>
                    <a:lnTo>
                      <a:pt x="177" y="321"/>
                    </a:lnTo>
                    <a:lnTo>
                      <a:pt x="160" y="321"/>
                    </a:lnTo>
                    <a:lnTo>
                      <a:pt x="160" y="321"/>
                    </a:lnTo>
                    <a:lnTo>
                      <a:pt x="144" y="321"/>
                    </a:lnTo>
                    <a:lnTo>
                      <a:pt x="128" y="318"/>
                    </a:lnTo>
                    <a:lnTo>
                      <a:pt x="112" y="314"/>
                    </a:lnTo>
                    <a:lnTo>
                      <a:pt x="98" y="309"/>
                    </a:lnTo>
                    <a:lnTo>
                      <a:pt x="83" y="303"/>
                    </a:lnTo>
                    <a:lnTo>
                      <a:pt x="70" y="294"/>
                    </a:lnTo>
                    <a:lnTo>
                      <a:pt x="58" y="284"/>
                    </a:lnTo>
                    <a:lnTo>
                      <a:pt x="47" y="274"/>
                    </a:lnTo>
                    <a:lnTo>
                      <a:pt x="37" y="263"/>
                    </a:lnTo>
                    <a:lnTo>
                      <a:pt x="27" y="251"/>
                    </a:lnTo>
                    <a:lnTo>
                      <a:pt x="18" y="237"/>
                    </a:lnTo>
                    <a:lnTo>
                      <a:pt x="12" y="222"/>
                    </a:lnTo>
                    <a:lnTo>
                      <a:pt x="6" y="209"/>
                    </a:lnTo>
                    <a:lnTo>
                      <a:pt x="3" y="192"/>
                    </a:lnTo>
                    <a:lnTo>
                      <a:pt x="0" y="177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46"/>
                    </a:lnTo>
                    <a:lnTo>
                      <a:pt x="3" y="129"/>
                    </a:lnTo>
                    <a:lnTo>
                      <a:pt x="6" y="114"/>
                    </a:lnTo>
                    <a:lnTo>
                      <a:pt x="12" y="99"/>
                    </a:lnTo>
                    <a:lnTo>
                      <a:pt x="18" y="85"/>
                    </a:lnTo>
                    <a:lnTo>
                      <a:pt x="27" y="72"/>
                    </a:lnTo>
                    <a:lnTo>
                      <a:pt x="35" y="59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58" y="37"/>
                    </a:lnTo>
                    <a:lnTo>
                      <a:pt x="72" y="27"/>
                    </a:lnTo>
                    <a:lnTo>
                      <a:pt x="85" y="19"/>
                    </a:lnTo>
                    <a:lnTo>
                      <a:pt x="98" y="12"/>
                    </a:lnTo>
                    <a:lnTo>
                      <a:pt x="113" y="7"/>
                    </a:lnTo>
                    <a:lnTo>
                      <a:pt x="128" y="3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77" y="0"/>
                    </a:lnTo>
                    <a:lnTo>
                      <a:pt x="192" y="3"/>
                    </a:lnTo>
                    <a:lnTo>
                      <a:pt x="207" y="7"/>
                    </a:lnTo>
                    <a:lnTo>
                      <a:pt x="222" y="12"/>
                    </a:lnTo>
                    <a:lnTo>
                      <a:pt x="235" y="19"/>
                    </a:lnTo>
                    <a:lnTo>
                      <a:pt x="249" y="27"/>
                    </a:lnTo>
                    <a:lnTo>
                      <a:pt x="262" y="37"/>
                    </a:lnTo>
                    <a:lnTo>
                      <a:pt x="274" y="47"/>
                    </a:lnTo>
                    <a:lnTo>
                      <a:pt x="274" y="47"/>
                    </a:lnTo>
                    <a:lnTo>
                      <a:pt x="286" y="59"/>
                    </a:lnTo>
                    <a:lnTo>
                      <a:pt x="294" y="72"/>
                    </a:lnTo>
                    <a:lnTo>
                      <a:pt x="302" y="85"/>
                    </a:lnTo>
                    <a:lnTo>
                      <a:pt x="309" y="99"/>
                    </a:lnTo>
                    <a:lnTo>
                      <a:pt x="314" y="114"/>
                    </a:lnTo>
                    <a:lnTo>
                      <a:pt x="317" y="129"/>
                    </a:lnTo>
                    <a:lnTo>
                      <a:pt x="321" y="144"/>
                    </a:lnTo>
                    <a:lnTo>
                      <a:pt x="321" y="161"/>
                    </a:lnTo>
                    <a:lnTo>
                      <a:pt x="321" y="161"/>
                    </a:lnTo>
                    <a:lnTo>
                      <a:pt x="321" y="177"/>
                    </a:lnTo>
                    <a:lnTo>
                      <a:pt x="319" y="192"/>
                    </a:lnTo>
                    <a:lnTo>
                      <a:pt x="314" y="207"/>
                    </a:lnTo>
                    <a:lnTo>
                      <a:pt x="309" y="222"/>
                    </a:lnTo>
                    <a:lnTo>
                      <a:pt x="302" y="236"/>
                    </a:lnTo>
                    <a:lnTo>
                      <a:pt x="294" y="249"/>
                    </a:lnTo>
                    <a:lnTo>
                      <a:pt x="286" y="263"/>
                    </a:lnTo>
                    <a:lnTo>
                      <a:pt x="274" y="274"/>
                    </a:lnTo>
                    <a:lnTo>
                      <a:pt x="274" y="274"/>
                    </a:lnTo>
                    <a:close/>
                  </a:path>
                </a:pathLst>
              </a:custGeom>
              <a:noFill/>
              <a:ln w="20638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975"/>
              <p:cNvSpPr>
                <a:spLocks/>
              </p:cNvSpPr>
              <p:nvPr/>
            </p:nvSpPr>
            <p:spPr bwMode="auto">
              <a:xfrm>
                <a:off x="5661026" y="3400426"/>
                <a:ext cx="80963" cy="80963"/>
              </a:xfrm>
              <a:custGeom>
                <a:avLst/>
                <a:gdLst>
                  <a:gd name="T0" fmla="*/ 0 w 102"/>
                  <a:gd name="T1" fmla="*/ 102 h 102"/>
                  <a:gd name="T2" fmla="*/ 0 w 102"/>
                  <a:gd name="T3" fmla="*/ 102 h 102"/>
                  <a:gd name="T4" fmla="*/ 4 w 102"/>
                  <a:gd name="T5" fmla="*/ 82 h 102"/>
                  <a:gd name="T6" fmla="*/ 9 w 102"/>
                  <a:gd name="T7" fmla="*/ 63 h 102"/>
                  <a:gd name="T8" fmla="*/ 19 w 102"/>
                  <a:gd name="T9" fmla="*/ 46 h 102"/>
                  <a:gd name="T10" fmla="*/ 30 w 102"/>
                  <a:gd name="T11" fmla="*/ 30 h 102"/>
                  <a:gd name="T12" fmla="*/ 30 w 102"/>
                  <a:gd name="T13" fmla="*/ 30 h 102"/>
                  <a:gd name="T14" fmla="*/ 45 w 102"/>
                  <a:gd name="T15" fmla="*/ 18 h 102"/>
                  <a:gd name="T16" fmla="*/ 64 w 102"/>
                  <a:gd name="T17" fmla="*/ 8 h 102"/>
                  <a:gd name="T18" fmla="*/ 82 w 102"/>
                  <a:gd name="T19" fmla="*/ 3 h 102"/>
                  <a:gd name="T20" fmla="*/ 102 w 102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" h="102">
                    <a:moveTo>
                      <a:pt x="0" y="102"/>
                    </a:moveTo>
                    <a:lnTo>
                      <a:pt x="0" y="102"/>
                    </a:lnTo>
                    <a:lnTo>
                      <a:pt x="4" y="82"/>
                    </a:lnTo>
                    <a:lnTo>
                      <a:pt x="9" y="63"/>
                    </a:lnTo>
                    <a:lnTo>
                      <a:pt x="19" y="46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45" y="18"/>
                    </a:lnTo>
                    <a:lnTo>
                      <a:pt x="64" y="8"/>
                    </a:lnTo>
                    <a:lnTo>
                      <a:pt x="82" y="3"/>
                    </a:lnTo>
                    <a:lnTo>
                      <a:pt x="102" y="0"/>
                    </a:lnTo>
                  </a:path>
                </a:pathLst>
              </a:custGeom>
              <a:noFill/>
              <a:ln w="20638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Line 976"/>
              <p:cNvSpPr>
                <a:spLocks noChangeShapeType="1"/>
              </p:cNvSpPr>
              <p:nvPr/>
            </p:nvSpPr>
            <p:spPr bwMode="auto">
              <a:xfrm>
                <a:off x="5845176" y="3584576"/>
                <a:ext cx="0" cy="0"/>
              </a:xfrm>
              <a:prstGeom prst="line">
                <a:avLst/>
              </a:prstGeom>
              <a:noFill/>
              <a:ln w="20638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977"/>
              <p:cNvSpPr>
                <a:spLocks/>
              </p:cNvSpPr>
              <p:nvPr/>
            </p:nvSpPr>
            <p:spPr bwMode="auto">
              <a:xfrm>
                <a:off x="5870576" y="3611564"/>
                <a:ext cx="171450" cy="171450"/>
              </a:xfrm>
              <a:custGeom>
                <a:avLst/>
                <a:gdLst>
                  <a:gd name="T0" fmla="*/ 211 w 216"/>
                  <a:gd name="T1" fmla="*/ 142 h 216"/>
                  <a:gd name="T2" fmla="*/ 211 w 216"/>
                  <a:gd name="T3" fmla="*/ 142 h 216"/>
                  <a:gd name="T4" fmla="*/ 214 w 216"/>
                  <a:gd name="T5" fmla="*/ 151 h 216"/>
                  <a:gd name="T6" fmla="*/ 216 w 216"/>
                  <a:gd name="T7" fmla="*/ 158 h 216"/>
                  <a:gd name="T8" fmla="*/ 216 w 216"/>
                  <a:gd name="T9" fmla="*/ 166 h 216"/>
                  <a:gd name="T10" fmla="*/ 214 w 216"/>
                  <a:gd name="T11" fmla="*/ 174 h 216"/>
                  <a:gd name="T12" fmla="*/ 212 w 216"/>
                  <a:gd name="T13" fmla="*/ 181 h 216"/>
                  <a:gd name="T14" fmla="*/ 209 w 216"/>
                  <a:gd name="T15" fmla="*/ 188 h 216"/>
                  <a:gd name="T16" fmla="*/ 204 w 216"/>
                  <a:gd name="T17" fmla="*/ 194 h 216"/>
                  <a:gd name="T18" fmla="*/ 199 w 216"/>
                  <a:gd name="T19" fmla="*/ 199 h 216"/>
                  <a:gd name="T20" fmla="*/ 194 w 216"/>
                  <a:gd name="T21" fmla="*/ 204 h 216"/>
                  <a:gd name="T22" fmla="*/ 187 w 216"/>
                  <a:gd name="T23" fmla="*/ 209 h 216"/>
                  <a:gd name="T24" fmla="*/ 180 w 216"/>
                  <a:gd name="T25" fmla="*/ 213 h 216"/>
                  <a:gd name="T26" fmla="*/ 174 w 216"/>
                  <a:gd name="T27" fmla="*/ 214 h 216"/>
                  <a:gd name="T28" fmla="*/ 165 w 216"/>
                  <a:gd name="T29" fmla="*/ 216 h 216"/>
                  <a:gd name="T30" fmla="*/ 157 w 216"/>
                  <a:gd name="T31" fmla="*/ 216 h 216"/>
                  <a:gd name="T32" fmla="*/ 150 w 216"/>
                  <a:gd name="T33" fmla="*/ 214 h 216"/>
                  <a:gd name="T34" fmla="*/ 142 w 216"/>
                  <a:gd name="T35" fmla="*/ 211 h 216"/>
                  <a:gd name="T36" fmla="*/ 142 w 216"/>
                  <a:gd name="T37" fmla="*/ 211 h 216"/>
                  <a:gd name="T38" fmla="*/ 0 w 216"/>
                  <a:gd name="T39" fmla="*/ 69 h 216"/>
                  <a:gd name="T40" fmla="*/ 0 w 216"/>
                  <a:gd name="T41" fmla="*/ 69 h 216"/>
                  <a:gd name="T42" fmla="*/ 69 w 216"/>
                  <a:gd name="T43" fmla="*/ 0 h 216"/>
                  <a:gd name="T44" fmla="*/ 69 w 216"/>
                  <a:gd name="T45" fmla="*/ 0 h 216"/>
                  <a:gd name="T46" fmla="*/ 211 w 216"/>
                  <a:gd name="T47" fmla="*/ 142 h 216"/>
                  <a:gd name="T48" fmla="*/ 211 w 216"/>
                  <a:gd name="T49" fmla="*/ 14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" h="216">
                    <a:moveTo>
                      <a:pt x="211" y="142"/>
                    </a:moveTo>
                    <a:lnTo>
                      <a:pt x="211" y="142"/>
                    </a:lnTo>
                    <a:lnTo>
                      <a:pt x="214" y="151"/>
                    </a:lnTo>
                    <a:lnTo>
                      <a:pt x="216" y="158"/>
                    </a:lnTo>
                    <a:lnTo>
                      <a:pt x="216" y="166"/>
                    </a:lnTo>
                    <a:lnTo>
                      <a:pt x="214" y="174"/>
                    </a:lnTo>
                    <a:lnTo>
                      <a:pt x="212" y="181"/>
                    </a:lnTo>
                    <a:lnTo>
                      <a:pt x="209" y="188"/>
                    </a:lnTo>
                    <a:lnTo>
                      <a:pt x="204" y="194"/>
                    </a:lnTo>
                    <a:lnTo>
                      <a:pt x="199" y="199"/>
                    </a:lnTo>
                    <a:lnTo>
                      <a:pt x="194" y="204"/>
                    </a:lnTo>
                    <a:lnTo>
                      <a:pt x="187" y="209"/>
                    </a:lnTo>
                    <a:lnTo>
                      <a:pt x="180" y="213"/>
                    </a:lnTo>
                    <a:lnTo>
                      <a:pt x="174" y="214"/>
                    </a:lnTo>
                    <a:lnTo>
                      <a:pt x="165" y="216"/>
                    </a:lnTo>
                    <a:lnTo>
                      <a:pt x="157" y="216"/>
                    </a:lnTo>
                    <a:lnTo>
                      <a:pt x="150" y="214"/>
                    </a:lnTo>
                    <a:lnTo>
                      <a:pt x="142" y="211"/>
                    </a:lnTo>
                    <a:lnTo>
                      <a:pt x="142" y="211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211" y="142"/>
                    </a:lnTo>
                    <a:lnTo>
                      <a:pt x="211" y="142"/>
                    </a:lnTo>
                    <a:close/>
                  </a:path>
                </a:pathLst>
              </a:custGeom>
              <a:noFill/>
              <a:ln w="20638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Line 978"/>
              <p:cNvSpPr>
                <a:spLocks noChangeShapeType="1"/>
              </p:cNvSpPr>
              <p:nvPr/>
            </p:nvSpPr>
            <p:spPr bwMode="auto">
              <a:xfrm flipH="1">
                <a:off x="5908676" y="3649664"/>
                <a:ext cx="42863" cy="41275"/>
              </a:xfrm>
              <a:prstGeom prst="line">
                <a:avLst/>
              </a:prstGeom>
              <a:noFill/>
              <a:ln w="20638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Line 979"/>
              <p:cNvSpPr>
                <a:spLocks noChangeShapeType="1"/>
              </p:cNvSpPr>
              <p:nvPr/>
            </p:nvSpPr>
            <p:spPr bwMode="auto">
              <a:xfrm flipH="1" flipV="1">
                <a:off x="5864226" y="3605214"/>
                <a:ext cx="31750" cy="30163"/>
              </a:xfrm>
              <a:prstGeom prst="line">
                <a:avLst/>
              </a:prstGeom>
              <a:noFill/>
              <a:ln w="20638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698" y="2994015"/>
              <a:ext cx="208528" cy="91603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131682" y="3941705"/>
              <a:ext cx="1286521" cy="1015663"/>
              <a:chOff x="3680374" y="3941705"/>
              <a:chExt cx="1286521" cy="1015663"/>
            </a:xfrm>
          </p:grpSpPr>
          <p:cxnSp>
            <p:nvCxnSpPr>
              <p:cNvPr id="61" name="Straight Connector 60"/>
              <p:cNvCxnSpPr>
                <a:cxnSpLocks/>
              </p:cNvCxnSpPr>
              <p:nvPr/>
            </p:nvCxnSpPr>
            <p:spPr>
              <a:xfrm flipV="1">
                <a:off x="3680374" y="4013455"/>
                <a:ext cx="0" cy="86665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3709673" y="3941705"/>
                <a:ext cx="125722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ED Nurse or Navigator selects patient </a:t>
                </a:r>
                <a:r>
                  <a:rPr lang="en-US" sz="1000" dirty="0">
                    <a:solidFill>
                      <a:srgbClr val="000000"/>
                    </a:solidFill>
                    <a:latin typeface="Arial"/>
                  </a:rPr>
                  <a:t>from the Scheduling Workflow Queue in Blockit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8571065" y="2373462"/>
            <a:ext cx="1554069" cy="2271588"/>
            <a:chOff x="8397440" y="2373462"/>
            <a:chExt cx="1554069" cy="2271588"/>
          </a:xfrm>
        </p:grpSpPr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8397440" y="2373462"/>
              <a:ext cx="503064" cy="51121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79"/>
                </a:cxn>
                <a:cxn ang="0">
                  <a:pos x="80" y="159"/>
                </a:cxn>
                <a:cxn ang="0">
                  <a:pos x="159" y="79"/>
                </a:cxn>
                <a:cxn ang="0">
                  <a:pos x="80" y="0"/>
                </a:cxn>
                <a:cxn ang="0">
                  <a:pos x="80" y="155"/>
                </a:cxn>
                <a:cxn ang="0">
                  <a:pos x="4" y="79"/>
                </a:cxn>
                <a:cxn ang="0">
                  <a:pos x="80" y="4"/>
                </a:cxn>
                <a:cxn ang="0">
                  <a:pos x="155" y="79"/>
                </a:cxn>
                <a:cxn ang="0">
                  <a:pos x="80" y="155"/>
                </a:cxn>
                <a:cxn ang="0">
                  <a:pos x="113" y="61"/>
                </a:cxn>
                <a:cxn ang="0">
                  <a:pos x="113" y="64"/>
                </a:cxn>
                <a:cxn ang="0">
                  <a:pos x="68" y="98"/>
                </a:cxn>
                <a:cxn ang="0">
                  <a:pos x="67" y="99"/>
                </a:cxn>
                <a:cxn ang="0">
                  <a:pos x="65" y="98"/>
                </a:cxn>
                <a:cxn ang="0">
                  <a:pos x="46" y="77"/>
                </a:cxn>
                <a:cxn ang="0">
                  <a:pos x="46" y="74"/>
                </a:cxn>
                <a:cxn ang="0">
                  <a:pos x="49" y="74"/>
                </a:cxn>
                <a:cxn ang="0">
                  <a:pos x="67" y="94"/>
                </a:cxn>
                <a:cxn ang="0">
                  <a:pos x="110" y="60"/>
                </a:cxn>
                <a:cxn ang="0">
                  <a:pos x="113" y="61"/>
                </a:cxn>
              </a:cxnLst>
              <a:rect l="0" t="0" r="r" b="b"/>
              <a:pathLst>
                <a:path w="159" h="159">
                  <a:moveTo>
                    <a:pt x="80" y="0"/>
                  </a:moveTo>
                  <a:cubicBezTo>
                    <a:pt x="36" y="0"/>
                    <a:pt x="0" y="35"/>
                    <a:pt x="0" y="79"/>
                  </a:cubicBezTo>
                  <a:cubicBezTo>
                    <a:pt x="0" y="123"/>
                    <a:pt x="36" y="159"/>
                    <a:pt x="80" y="159"/>
                  </a:cubicBezTo>
                  <a:cubicBezTo>
                    <a:pt x="124" y="159"/>
                    <a:pt x="159" y="123"/>
                    <a:pt x="159" y="79"/>
                  </a:cubicBezTo>
                  <a:cubicBezTo>
                    <a:pt x="159" y="35"/>
                    <a:pt x="124" y="0"/>
                    <a:pt x="80" y="0"/>
                  </a:cubicBezTo>
                  <a:close/>
                  <a:moveTo>
                    <a:pt x="80" y="155"/>
                  </a:moveTo>
                  <a:cubicBezTo>
                    <a:pt x="38" y="155"/>
                    <a:pt x="4" y="121"/>
                    <a:pt x="4" y="79"/>
                  </a:cubicBezTo>
                  <a:cubicBezTo>
                    <a:pt x="4" y="38"/>
                    <a:pt x="38" y="4"/>
                    <a:pt x="80" y="4"/>
                  </a:cubicBezTo>
                  <a:cubicBezTo>
                    <a:pt x="121" y="4"/>
                    <a:pt x="155" y="38"/>
                    <a:pt x="155" y="79"/>
                  </a:cubicBezTo>
                  <a:cubicBezTo>
                    <a:pt x="155" y="121"/>
                    <a:pt x="121" y="155"/>
                    <a:pt x="80" y="155"/>
                  </a:cubicBezTo>
                  <a:close/>
                  <a:moveTo>
                    <a:pt x="113" y="61"/>
                  </a:moveTo>
                  <a:cubicBezTo>
                    <a:pt x="114" y="62"/>
                    <a:pt x="114" y="63"/>
                    <a:pt x="113" y="64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99"/>
                    <a:pt x="67" y="99"/>
                    <a:pt x="67" y="99"/>
                  </a:cubicBezTo>
                  <a:cubicBezTo>
                    <a:pt x="66" y="99"/>
                    <a:pt x="66" y="98"/>
                    <a:pt x="65" y="98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6"/>
                    <a:pt x="46" y="75"/>
                    <a:pt x="46" y="74"/>
                  </a:cubicBezTo>
                  <a:cubicBezTo>
                    <a:pt x="47" y="73"/>
                    <a:pt x="49" y="74"/>
                    <a:pt x="49" y="7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1" y="60"/>
                    <a:pt x="112" y="60"/>
                    <a:pt x="113" y="6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576" y="2994015"/>
              <a:ext cx="208528" cy="916036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8667840" y="3937164"/>
              <a:ext cx="1283669" cy="707886"/>
              <a:chOff x="8479281" y="3937164"/>
              <a:chExt cx="1283669" cy="707886"/>
            </a:xfrm>
          </p:grpSpPr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flipH="1">
                <a:off x="8479281" y="4008396"/>
                <a:ext cx="3971" cy="636654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8520298" y="3937164"/>
                <a:ext cx="12426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Blockit transmits appointment to referred to specialist’s EMR 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F2BC9ED-5714-4894-922B-FE76C0B8D735}"/>
              </a:ext>
            </a:extLst>
          </p:cNvPr>
          <p:cNvGrpSpPr/>
          <p:nvPr/>
        </p:nvGrpSpPr>
        <p:grpSpPr>
          <a:xfrm>
            <a:off x="5626792" y="2339281"/>
            <a:ext cx="1589268" cy="2626587"/>
            <a:chOff x="5626792" y="2339281"/>
            <a:chExt cx="1589268" cy="2626587"/>
          </a:xfrm>
        </p:grpSpPr>
        <p:sp>
          <p:nvSpPr>
            <p:cNvPr id="110" name="Freeform 75"/>
            <p:cNvSpPr>
              <a:spLocks noEditPoints="1"/>
            </p:cNvSpPr>
            <p:nvPr/>
          </p:nvSpPr>
          <p:spPr bwMode="auto">
            <a:xfrm>
              <a:off x="5626792" y="2339281"/>
              <a:ext cx="496379" cy="509795"/>
            </a:xfrm>
            <a:custGeom>
              <a:avLst/>
              <a:gdLst/>
              <a:ahLst/>
              <a:cxnLst>
                <a:cxn ang="0">
                  <a:pos x="147" y="161"/>
                </a:cxn>
                <a:cxn ang="0">
                  <a:pos x="142" y="164"/>
                </a:cxn>
                <a:cxn ang="0">
                  <a:pos x="44" y="164"/>
                </a:cxn>
                <a:cxn ang="0">
                  <a:pos x="40" y="159"/>
                </a:cxn>
                <a:cxn ang="0">
                  <a:pos x="42" y="155"/>
                </a:cxn>
                <a:cxn ang="0">
                  <a:pos x="142" y="152"/>
                </a:cxn>
                <a:cxn ang="0">
                  <a:pos x="146" y="155"/>
                </a:cxn>
                <a:cxn ang="0">
                  <a:pos x="147" y="159"/>
                </a:cxn>
                <a:cxn ang="0">
                  <a:pos x="47" y="76"/>
                </a:cxn>
                <a:cxn ang="0">
                  <a:pos x="40" y="80"/>
                </a:cxn>
                <a:cxn ang="0">
                  <a:pos x="40" y="85"/>
                </a:cxn>
                <a:cxn ang="0">
                  <a:pos x="47" y="88"/>
                </a:cxn>
                <a:cxn ang="0">
                  <a:pos x="143" y="88"/>
                </a:cxn>
                <a:cxn ang="0">
                  <a:pos x="147" y="83"/>
                </a:cxn>
                <a:cxn ang="0">
                  <a:pos x="146" y="79"/>
                </a:cxn>
                <a:cxn ang="0">
                  <a:pos x="142" y="76"/>
                </a:cxn>
                <a:cxn ang="0">
                  <a:pos x="47" y="113"/>
                </a:cxn>
                <a:cxn ang="0">
                  <a:pos x="40" y="117"/>
                </a:cxn>
                <a:cxn ang="0">
                  <a:pos x="40" y="121"/>
                </a:cxn>
                <a:cxn ang="0">
                  <a:pos x="47" y="125"/>
                </a:cxn>
                <a:cxn ang="0">
                  <a:pos x="143" y="125"/>
                </a:cxn>
                <a:cxn ang="0">
                  <a:pos x="147" y="119"/>
                </a:cxn>
                <a:cxn ang="0">
                  <a:pos x="146" y="115"/>
                </a:cxn>
                <a:cxn ang="0">
                  <a:pos x="142" y="113"/>
                </a:cxn>
                <a:cxn ang="0">
                  <a:pos x="219" y="183"/>
                </a:cxn>
                <a:cxn ang="0">
                  <a:pos x="219" y="181"/>
                </a:cxn>
                <a:cxn ang="0">
                  <a:pos x="214" y="179"/>
                </a:cxn>
                <a:cxn ang="0">
                  <a:pos x="204" y="180"/>
                </a:cxn>
                <a:cxn ang="0">
                  <a:pos x="167" y="191"/>
                </a:cxn>
                <a:cxn ang="0">
                  <a:pos x="156" y="187"/>
                </a:cxn>
                <a:cxn ang="0">
                  <a:pos x="150" y="192"/>
                </a:cxn>
                <a:cxn ang="0">
                  <a:pos x="151" y="204"/>
                </a:cxn>
                <a:cxn ang="0">
                  <a:pos x="171" y="227"/>
                </a:cxn>
                <a:cxn ang="0">
                  <a:pos x="179" y="227"/>
                </a:cxn>
                <a:cxn ang="0">
                  <a:pos x="218" y="197"/>
                </a:cxn>
                <a:cxn ang="0">
                  <a:pos x="222" y="187"/>
                </a:cxn>
                <a:cxn ang="0">
                  <a:pos x="139" y="215"/>
                </a:cxn>
                <a:cxn ang="0">
                  <a:pos x="16" y="216"/>
                </a:cxn>
                <a:cxn ang="0">
                  <a:pos x="4" y="211"/>
                </a:cxn>
                <a:cxn ang="0">
                  <a:pos x="0" y="203"/>
                </a:cxn>
                <a:cxn ang="0">
                  <a:pos x="0" y="17"/>
                </a:cxn>
                <a:cxn ang="0">
                  <a:pos x="8" y="1"/>
                </a:cxn>
                <a:cxn ang="0">
                  <a:pos x="142" y="0"/>
                </a:cxn>
                <a:cxn ang="0">
                  <a:pos x="144" y="1"/>
                </a:cxn>
                <a:cxn ang="0">
                  <a:pos x="147" y="3"/>
                </a:cxn>
                <a:cxn ang="0">
                  <a:pos x="147" y="3"/>
                </a:cxn>
                <a:cxn ang="0">
                  <a:pos x="188" y="44"/>
                </a:cxn>
                <a:cxn ang="0">
                  <a:pos x="188" y="45"/>
                </a:cxn>
                <a:cxn ang="0">
                  <a:pos x="190" y="45"/>
                </a:cxn>
                <a:cxn ang="0">
                  <a:pos x="190" y="172"/>
                </a:cxn>
                <a:cxn ang="0">
                  <a:pos x="178" y="179"/>
                </a:cxn>
                <a:cxn ang="0">
                  <a:pos x="142" y="55"/>
                </a:cxn>
                <a:cxn ang="0">
                  <a:pos x="136" y="51"/>
                </a:cxn>
                <a:cxn ang="0">
                  <a:pos x="16" y="12"/>
                </a:cxn>
                <a:cxn ang="0">
                  <a:pos x="12" y="13"/>
                </a:cxn>
                <a:cxn ang="0">
                  <a:pos x="12" y="199"/>
                </a:cxn>
                <a:cxn ang="0">
                  <a:pos x="14" y="203"/>
                </a:cxn>
                <a:cxn ang="0">
                  <a:pos x="134" y="203"/>
                </a:cxn>
                <a:cxn ang="0">
                  <a:pos x="139" y="215"/>
                </a:cxn>
                <a:cxn ang="0">
                  <a:pos x="168" y="41"/>
                </a:cxn>
              </a:cxnLst>
              <a:rect l="0" t="0" r="r" b="b"/>
              <a:pathLst>
                <a:path w="222" h="228">
                  <a:moveTo>
                    <a:pt x="147" y="159"/>
                  </a:moveTo>
                  <a:lnTo>
                    <a:pt x="147" y="159"/>
                  </a:lnTo>
                  <a:lnTo>
                    <a:pt x="147" y="161"/>
                  </a:lnTo>
                  <a:lnTo>
                    <a:pt x="146" y="163"/>
                  </a:lnTo>
                  <a:lnTo>
                    <a:pt x="143" y="164"/>
                  </a:lnTo>
                  <a:lnTo>
                    <a:pt x="142" y="164"/>
                  </a:lnTo>
                  <a:lnTo>
                    <a:pt x="47" y="164"/>
                  </a:lnTo>
                  <a:lnTo>
                    <a:pt x="47" y="164"/>
                  </a:lnTo>
                  <a:lnTo>
                    <a:pt x="44" y="164"/>
                  </a:lnTo>
                  <a:lnTo>
                    <a:pt x="42" y="163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0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7" y="152"/>
                  </a:lnTo>
                  <a:lnTo>
                    <a:pt x="142" y="152"/>
                  </a:lnTo>
                  <a:lnTo>
                    <a:pt x="142" y="152"/>
                  </a:lnTo>
                  <a:lnTo>
                    <a:pt x="143" y="153"/>
                  </a:lnTo>
                  <a:lnTo>
                    <a:pt x="146" y="155"/>
                  </a:lnTo>
                  <a:lnTo>
                    <a:pt x="147" y="156"/>
                  </a:lnTo>
                  <a:lnTo>
                    <a:pt x="147" y="159"/>
                  </a:lnTo>
                  <a:lnTo>
                    <a:pt x="147" y="159"/>
                  </a:lnTo>
                  <a:close/>
                  <a:moveTo>
                    <a:pt x="142" y="76"/>
                  </a:moveTo>
                  <a:lnTo>
                    <a:pt x="47" y="76"/>
                  </a:lnTo>
                  <a:lnTo>
                    <a:pt x="47" y="76"/>
                  </a:lnTo>
                  <a:lnTo>
                    <a:pt x="44" y="77"/>
                  </a:lnTo>
                  <a:lnTo>
                    <a:pt x="42" y="79"/>
                  </a:lnTo>
                  <a:lnTo>
                    <a:pt x="40" y="80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2" y="87"/>
                  </a:lnTo>
                  <a:lnTo>
                    <a:pt x="44" y="88"/>
                  </a:lnTo>
                  <a:lnTo>
                    <a:pt x="47" y="88"/>
                  </a:lnTo>
                  <a:lnTo>
                    <a:pt x="142" y="88"/>
                  </a:lnTo>
                  <a:lnTo>
                    <a:pt x="142" y="88"/>
                  </a:lnTo>
                  <a:lnTo>
                    <a:pt x="143" y="88"/>
                  </a:lnTo>
                  <a:lnTo>
                    <a:pt x="146" y="87"/>
                  </a:lnTo>
                  <a:lnTo>
                    <a:pt x="147" y="85"/>
                  </a:lnTo>
                  <a:lnTo>
                    <a:pt x="147" y="83"/>
                  </a:lnTo>
                  <a:lnTo>
                    <a:pt x="147" y="83"/>
                  </a:lnTo>
                  <a:lnTo>
                    <a:pt x="147" y="80"/>
                  </a:lnTo>
                  <a:lnTo>
                    <a:pt x="146" y="79"/>
                  </a:lnTo>
                  <a:lnTo>
                    <a:pt x="143" y="77"/>
                  </a:lnTo>
                  <a:lnTo>
                    <a:pt x="142" y="76"/>
                  </a:lnTo>
                  <a:lnTo>
                    <a:pt x="142" y="76"/>
                  </a:lnTo>
                  <a:close/>
                  <a:moveTo>
                    <a:pt x="142" y="113"/>
                  </a:moveTo>
                  <a:lnTo>
                    <a:pt x="47" y="113"/>
                  </a:lnTo>
                  <a:lnTo>
                    <a:pt x="47" y="113"/>
                  </a:lnTo>
                  <a:lnTo>
                    <a:pt x="44" y="113"/>
                  </a:lnTo>
                  <a:lnTo>
                    <a:pt x="42" y="115"/>
                  </a:lnTo>
                  <a:lnTo>
                    <a:pt x="40" y="117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21"/>
                  </a:lnTo>
                  <a:lnTo>
                    <a:pt x="42" y="124"/>
                  </a:lnTo>
                  <a:lnTo>
                    <a:pt x="44" y="125"/>
                  </a:lnTo>
                  <a:lnTo>
                    <a:pt x="47" y="125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3" y="125"/>
                  </a:lnTo>
                  <a:lnTo>
                    <a:pt x="146" y="124"/>
                  </a:lnTo>
                  <a:lnTo>
                    <a:pt x="147" y="121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7" y="117"/>
                  </a:lnTo>
                  <a:lnTo>
                    <a:pt x="146" y="115"/>
                  </a:lnTo>
                  <a:lnTo>
                    <a:pt x="143" y="113"/>
                  </a:lnTo>
                  <a:lnTo>
                    <a:pt x="142" y="113"/>
                  </a:lnTo>
                  <a:lnTo>
                    <a:pt x="142" y="113"/>
                  </a:lnTo>
                  <a:close/>
                  <a:moveTo>
                    <a:pt x="219" y="183"/>
                  </a:moveTo>
                  <a:lnTo>
                    <a:pt x="219" y="183"/>
                  </a:lnTo>
                  <a:lnTo>
                    <a:pt x="219" y="183"/>
                  </a:lnTo>
                  <a:lnTo>
                    <a:pt x="219" y="183"/>
                  </a:lnTo>
                  <a:lnTo>
                    <a:pt x="219" y="181"/>
                  </a:lnTo>
                  <a:lnTo>
                    <a:pt x="219" y="181"/>
                  </a:lnTo>
                  <a:lnTo>
                    <a:pt x="216" y="180"/>
                  </a:lnTo>
                  <a:lnTo>
                    <a:pt x="216" y="180"/>
                  </a:lnTo>
                  <a:lnTo>
                    <a:pt x="214" y="179"/>
                  </a:lnTo>
                  <a:lnTo>
                    <a:pt x="211" y="179"/>
                  </a:lnTo>
                  <a:lnTo>
                    <a:pt x="207" y="179"/>
                  </a:lnTo>
                  <a:lnTo>
                    <a:pt x="204" y="180"/>
                  </a:lnTo>
                  <a:lnTo>
                    <a:pt x="176" y="201"/>
                  </a:lnTo>
                  <a:lnTo>
                    <a:pt x="167" y="191"/>
                  </a:lnTo>
                  <a:lnTo>
                    <a:pt x="167" y="191"/>
                  </a:lnTo>
                  <a:lnTo>
                    <a:pt x="164" y="188"/>
                  </a:lnTo>
                  <a:lnTo>
                    <a:pt x="160" y="187"/>
                  </a:lnTo>
                  <a:lnTo>
                    <a:pt x="156" y="187"/>
                  </a:lnTo>
                  <a:lnTo>
                    <a:pt x="152" y="189"/>
                  </a:lnTo>
                  <a:lnTo>
                    <a:pt x="152" y="189"/>
                  </a:lnTo>
                  <a:lnTo>
                    <a:pt x="150" y="192"/>
                  </a:lnTo>
                  <a:lnTo>
                    <a:pt x="148" y="196"/>
                  </a:lnTo>
                  <a:lnTo>
                    <a:pt x="148" y="201"/>
                  </a:lnTo>
                  <a:lnTo>
                    <a:pt x="151" y="20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71" y="227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9" y="227"/>
                  </a:lnTo>
                  <a:lnTo>
                    <a:pt x="182" y="225"/>
                  </a:lnTo>
                  <a:lnTo>
                    <a:pt x="218" y="197"/>
                  </a:lnTo>
                  <a:lnTo>
                    <a:pt x="218" y="197"/>
                  </a:lnTo>
                  <a:lnTo>
                    <a:pt x="220" y="195"/>
                  </a:lnTo>
                  <a:lnTo>
                    <a:pt x="222" y="191"/>
                  </a:lnTo>
                  <a:lnTo>
                    <a:pt x="222" y="187"/>
                  </a:lnTo>
                  <a:lnTo>
                    <a:pt x="219" y="183"/>
                  </a:lnTo>
                  <a:lnTo>
                    <a:pt x="219" y="183"/>
                  </a:lnTo>
                  <a:close/>
                  <a:moveTo>
                    <a:pt x="139" y="215"/>
                  </a:moveTo>
                  <a:lnTo>
                    <a:pt x="139" y="216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2" y="215"/>
                  </a:lnTo>
                  <a:lnTo>
                    <a:pt x="8" y="213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2" y="207"/>
                  </a:lnTo>
                  <a:lnTo>
                    <a:pt x="0" y="203"/>
                  </a:lnTo>
                  <a:lnTo>
                    <a:pt x="0" y="19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4" y="1"/>
                  </a:lnTo>
                  <a:lnTo>
                    <a:pt x="144" y="1"/>
                  </a:lnTo>
                  <a:lnTo>
                    <a:pt x="144" y="1"/>
                  </a:lnTo>
                  <a:lnTo>
                    <a:pt x="144" y="1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47" y="3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90" y="45"/>
                  </a:lnTo>
                  <a:lnTo>
                    <a:pt x="190" y="45"/>
                  </a:lnTo>
                  <a:lnTo>
                    <a:pt x="190" y="48"/>
                  </a:lnTo>
                  <a:lnTo>
                    <a:pt x="190" y="48"/>
                  </a:lnTo>
                  <a:lnTo>
                    <a:pt x="190" y="172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8" y="179"/>
                  </a:lnTo>
                  <a:lnTo>
                    <a:pt x="178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39" y="53"/>
                  </a:lnTo>
                  <a:lnTo>
                    <a:pt x="138" y="52"/>
                  </a:lnTo>
                  <a:lnTo>
                    <a:pt x="136" y="51"/>
                  </a:lnTo>
                  <a:lnTo>
                    <a:pt x="136" y="48"/>
                  </a:lnTo>
                  <a:lnTo>
                    <a:pt x="13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2" y="200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35" y="209"/>
                  </a:lnTo>
                  <a:lnTo>
                    <a:pt x="139" y="215"/>
                  </a:lnTo>
                  <a:lnTo>
                    <a:pt x="139" y="215"/>
                  </a:lnTo>
                  <a:close/>
                  <a:moveTo>
                    <a:pt x="148" y="41"/>
                  </a:moveTo>
                  <a:lnTo>
                    <a:pt x="168" y="41"/>
                  </a:lnTo>
                  <a:lnTo>
                    <a:pt x="148" y="21"/>
                  </a:lnTo>
                  <a:lnTo>
                    <a:pt x="148" y="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949" y="2994015"/>
              <a:ext cx="208528" cy="916036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5820910" y="3950205"/>
              <a:ext cx="1395150" cy="1015663"/>
              <a:chOff x="5283707" y="3958518"/>
              <a:chExt cx="1395150" cy="1015663"/>
            </a:xfrm>
          </p:grpSpPr>
          <p:cxnSp>
            <p:nvCxnSpPr>
              <p:cNvPr id="29" name="Straight Connector 28"/>
              <p:cNvCxnSpPr>
                <a:cxnSpLocks/>
              </p:cNvCxnSpPr>
              <p:nvPr/>
            </p:nvCxnSpPr>
            <p:spPr>
              <a:xfrm>
                <a:off x="5283707" y="4021954"/>
                <a:ext cx="0" cy="866472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5320861" y="3958518"/>
                <a:ext cx="13579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ED Nurse or Navigator coordinates follow up appointment with the referred to specialist at bedside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795896-7666-4DD3-9667-0916FD2D8E22}"/>
              </a:ext>
            </a:extLst>
          </p:cNvPr>
          <p:cNvGrpSpPr/>
          <p:nvPr/>
        </p:nvGrpSpPr>
        <p:grpSpPr>
          <a:xfrm>
            <a:off x="7096440" y="2311281"/>
            <a:ext cx="1640761" cy="2499136"/>
            <a:chOff x="7096440" y="2311281"/>
            <a:chExt cx="1640761" cy="249913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575" y="2994015"/>
              <a:ext cx="208528" cy="916036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7324296" y="3948643"/>
              <a:ext cx="1412905" cy="861774"/>
              <a:chOff x="6872639" y="3940330"/>
              <a:chExt cx="1412905" cy="861774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916127" y="3940330"/>
                <a:ext cx="136941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Patient selects preferred appointment date and time </a:t>
                </a:r>
                <a:r>
                  <a:rPr lang="en-US" sz="1000" dirty="0">
                    <a:solidFill>
                      <a:srgbClr val="000000"/>
                    </a:solidFill>
                    <a:latin typeface="Arial"/>
                  </a:rPr>
                  <a:t>through Blockit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>
                <a:cxnSpLocks/>
              </p:cNvCxnSpPr>
              <p:nvPr/>
            </p:nvCxnSpPr>
            <p:spPr>
              <a:xfrm>
                <a:off x="6872639" y="3998776"/>
                <a:ext cx="0" cy="79639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Freeform 14"/>
            <p:cNvSpPr>
              <a:spLocks noEditPoints="1"/>
            </p:cNvSpPr>
            <p:nvPr/>
          </p:nvSpPr>
          <p:spPr bwMode="auto">
            <a:xfrm>
              <a:off x="7096440" y="2311281"/>
              <a:ext cx="471124" cy="508742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41" y="47"/>
                </a:cxn>
                <a:cxn ang="0">
                  <a:pos x="130" y="45"/>
                </a:cxn>
                <a:cxn ang="0">
                  <a:pos x="126" y="20"/>
                </a:cxn>
                <a:cxn ang="0">
                  <a:pos x="169" y="30"/>
                </a:cxn>
                <a:cxn ang="0">
                  <a:pos x="8" y="180"/>
                </a:cxn>
                <a:cxn ang="0">
                  <a:pos x="8" y="22"/>
                </a:cxn>
                <a:cxn ang="0">
                  <a:pos x="30" y="0"/>
                </a:cxn>
                <a:cxn ang="0">
                  <a:pos x="59" y="22"/>
                </a:cxn>
                <a:cxn ang="0">
                  <a:pos x="119" y="0"/>
                </a:cxn>
                <a:cxn ang="0">
                  <a:pos x="147" y="22"/>
                </a:cxn>
                <a:cxn ang="0">
                  <a:pos x="4" y="30"/>
                </a:cxn>
                <a:cxn ang="0">
                  <a:pos x="165" y="30"/>
                </a:cxn>
                <a:cxn ang="0">
                  <a:pos x="143" y="24"/>
                </a:cxn>
                <a:cxn ang="0">
                  <a:pos x="119" y="4"/>
                </a:cxn>
                <a:cxn ang="0">
                  <a:pos x="114" y="26"/>
                </a:cxn>
                <a:cxn ang="0">
                  <a:pos x="55" y="8"/>
                </a:cxn>
                <a:cxn ang="0">
                  <a:pos x="27" y="8"/>
                </a:cxn>
                <a:cxn ang="0">
                  <a:pos x="8" y="26"/>
                </a:cxn>
                <a:cxn ang="0">
                  <a:pos x="165" y="59"/>
                </a:cxn>
                <a:cxn ang="0">
                  <a:pos x="8" y="176"/>
                </a:cxn>
                <a:cxn ang="0">
                  <a:pos x="53" y="82"/>
                </a:cxn>
                <a:cxn ang="0">
                  <a:pos x="28" y="107"/>
                </a:cxn>
                <a:cxn ang="0">
                  <a:pos x="28" y="75"/>
                </a:cxn>
                <a:cxn ang="0">
                  <a:pos x="49" y="82"/>
                </a:cxn>
                <a:cxn ang="0">
                  <a:pos x="24" y="82"/>
                </a:cxn>
                <a:cxn ang="0">
                  <a:pos x="45" y="103"/>
                </a:cxn>
                <a:cxn ang="0">
                  <a:pos x="103" y="82"/>
                </a:cxn>
                <a:cxn ang="0">
                  <a:pos x="78" y="107"/>
                </a:cxn>
                <a:cxn ang="0">
                  <a:pos x="78" y="75"/>
                </a:cxn>
                <a:cxn ang="0">
                  <a:pos x="99" y="82"/>
                </a:cxn>
                <a:cxn ang="0">
                  <a:pos x="75" y="82"/>
                </a:cxn>
                <a:cxn ang="0">
                  <a:pos x="96" y="103"/>
                </a:cxn>
                <a:cxn ang="0">
                  <a:pos x="154" y="82"/>
                </a:cxn>
                <a:cxn ang="0">
                  <a:pos x="128" y="107"/>
                </a:cxn>
                <a:cxn ang="0">
                  <a:pos x="128" y="75"/>
                </a:cxn>
                <a:cxn ang="0">
                  <a:pos x="150" y="82"/>
                </a:cxn>
                <a:cxn ang="0">
                  <a:pos x="125" y="82"/>
                </a:cxn>
                <a:cxn ang="0">
                  <a:pos x="146" y="103"/>
                </a:cxn>
                <a:cxn ang="0">
                  <a:pos x="53" y="137"/>
                </a:cxn>
                <a:cxn ang="0">
                  <a:pos x="28" y="162"/>
                </a:cxn>
                <a:cxn ang="0">
                  <a:pos x="28" y="130"/>
                </a:cxn>
                <a:cxn ang="0">
                  <a:pos x="49" y="137"/>
                </a:cxn>
                <a:cxn ang="0">
                  <a:pos x="24" y="137"/>
                </a:cxn>
                <a:cxn ang="0">
                  <a:pos x="45" y="158"/>
                </a:cxn>
                <a:cxn ang="0">
                  <a:pos x="103" y="137"/>
                </a:cxn>
                <a:cxn ang="0">
                  <a:pos x="78" y="162"/>
                </a:cxn>
                <a:cxn ang="0">
                  <a:pos x="78" y="130"/>
                </a:cxn>
                <a:cxn ang="0">
                  <a:pos x="99" y="137"/>
                </a:cxn>
                <a:cxn ang="0">
                  <a:pos x="75" y="137"/>
                </a:cxn>
                <a:cxn ang="0">
                  <a:pos x="96" y="158"/>
                </a:cxn>
                <a:cxn ang="0">
                  <a:pos x="154" y="137"/>
                </a:cxn>
                <a:cxn ang="0">
                  <a:pos x="128" y="162"/>
                </a:cxn>
                <a:cxn ang="0">
                  <a:pos x="128" y="130"/>
                </a:cxn>
                <a:cxn ang="0">
                  <a:pos x="150" y="137"/>
                </a:cxn>
                <a:cxn ang="0">
                  <a:pos x="125" y="137"/>
                </a:cxn>
                <a:cxn ang="0">
                  <a:pos x="146" y="158"/>
                </a:cxn>
              </a:cxnLst>
              <a:rect l="0" t="0" r="r" b="b"/>
              <a:pathLst>
                <a:path w="169" h="180">
                  <a:moveTo>
                    <a:pt x="39" y="45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42" y="18"/>
                    <a:pt x="43" y="19"/>
                    <a:pt x="43" y="20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2" y="47"/>
                    <a:pt x="41" y="47"/>
                  </a:cubicBezTo>
                  <a:cubicBezTo>
                    <a:pt x="40" y="47"/>
                    <a:pt x="39" y="46"/>
                    <a:pt x="39" y="45"/>
                  </a:cubicBezTo>
                  <a:close/>
                  <a:moveTo>
                    <a:pt x="128" y="47"/>
                  </a:moveTo>
                  <a:cubicBezTo>
                    <a:pt x="129" y="47"/>
                    <a:pt x="130" y="46"/>
                    <a:pt x="130" y="45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30" y="19"/>
                    <a:pt x="129" y="18"/>
                    <a:pt x="128" y="18"/>
                  </a:cubicBezTo>
                  <a:cubicBezTo>
                    <a:pt x="127" y="18"/>
                    <a:pt x="126" y="19"/>
                    <a:pt x="126" y="20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6"/>
                    <a:pt x="127" y="47"/>
                    <a:pt x="128" y="47"/>
                  </a:cubicBezTo>
                  <a:close/>
                  <a:moveTo>
                    <a:pt x="169" y="30"/>
                  </a:moveTo>
                  <a:cubicBezTo>
                    <a:pt x="169" y="173"/>
                    <a:pt x="169" y="173"/>
                    <a:pt x="169" y="173"/>
                  </a:cubicBezTo>
                  <a:cubicBezTo>
                    <a:pt x="169" y="177"/>
                    <a:pt x="166" y="180"/>
                    <a:pt x="162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4" y="180"/>
                    <a:pt x="0" y="177"/>
                    <a:pt x="0" y="17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4" y="22"/>
                    <a:pt x="8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6" y="0"/>
                    <a:pt x="3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4"/>
                    <a:pt x="59" y="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15" y="0"/>
                    <a:pt x="119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4" y="0"/>
                    <a:pt x="147" y="4"/>
                    <a:pt x="147" y="8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6" y="22"/>
                    <a:pt x="169" y="26"/>
                    <a:pt x="169" y="30"/>
                  </a:cubicBezTo>
                  <a:close/>
                  <a:moveTo>
                    <a:pt x="4" y="30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28"/>
                    <a:pt x="164" y="26"/>
                    <a:pt x="162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6"/>
                    <a:pt x="143" y="25"/>
                    <a:pt x="143" y="24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6"/>
                    <a:pt x="142" y="4"/>
                    <a:pt x="140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7" y="4"/>
                    <a:pt x="116" y="6"/>
                    <a:pt x="116" y="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5"/>
                    <a:pt x="115" y="26"/>
                    <a:pt x="114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6" y="26"/>
                    <a:pt x="55" y="25"/>
                    <a:pt x="55" y="2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6"/>
                    <a:pt x="54" y="4"/>
                    <a:pt x="52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7" y="6"/>
                    <a:pt x="27" y="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6" y="26"/>
                    <a:pt x="25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6"/>
                    <a:pt x="4" y="28"/>
                    <a:pt x="4" y="30"/>
                  </a:cubicBezTo>
                  <a:close/>
                  <a:moveTo>
                    <a:pt x="165" y="173"/>
                  </a:moveTo>
                  <a:cubicBezTo>
                    <a:pt x="165" y="59"/>
                    <a:pt x="165" y="59"/>
                    <a:pt x="16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4" y="175"/>
                    <a:pt x="6" y="176"/>
                    <a:pt x="8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4" y="176"/>
                    <a:pt x="165" y="175"/>
                    <a:pt x="165" y="173"/>
                  </a:cubicBezTo>
                  <a:close/>
                  <a:moveTo>
                    <a:pt x="53" y="82"/>
                  </a:moveTo>
                  <a:cubicBezTo>
                    <a:pt x="53" y="100"/>
                    <a:pt x="53" y="100"/>
                    <a:pt x="53" y="100"/>
                  </a:cubicBezTo>
                  <a:cubicBezTo>
                    <a:pt x="53" y="104"/>
                    <a:pt x="49" y="107"/>
                    <a:pt x="45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4" y="107"/>
                    <a:pt x="20" y="104"/>
                    <a:pt x="20" y="100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78"/>
                    <a:pt x="24" y="75"/>
                    <a:pt x="28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9" y="75"/>
                    <a:pt x="53" y="78"/>
                    <a:pt x="53" y="82"/>
                  </a:cubicBezTo>
                  <a:close/>
                  <a:moveTo>
                    <a:pt x="49" y="82"/>
                  </a:moveTo>
                  <a:cubicBezTo>
                    <a:pt x="49" y="81"/>
                    <a:pt x="47" y="79"/>
                    <a:pt x="45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79"/>
                    <a:pt x="24" y="81"/>
                    <a:pt x="24" y="82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2"/>
                    <a:pt x="26" y="103"/>
                    <a:pt x="28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7" y="103"/>
                    <a:pt x="49" y="102"/>
                    <a:pt x="49" y="100"/>
                  </a:cubicBezTo>
                  <a:lnTo>
                    <a:pt x="49" y="82"/>
                  </a:lnTo>
                  <a:close/>
                  <a:moveTo>
                    <a:pt x="103" y="82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103" y="104"/>
                    <a:pt x="100" y="107"/>
                    <a:pt x="96" y="107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74" y="107"/>
                    <a:pt x="71" y="104"/>
                    <a:pt x="71" y="100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78"/>
                    <a:pt x="74" y="75"/>
                    <a:pt x="78" y="7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100" y="75"/>
                    <a:pt x="103" y="78"/>
                    <a:pt x="103" y="82"/>
                  </a:cubicBezTo>
                  <a:close/>
                  <a:moveTo>
                    <a:pt x="99" y="82"/>
                  </a:moveTo>
                  <a:cubicBezTo>
                    <a:pt x="99" y="81"/>
                    <a:pt x="98" y="79"/>
                    <a:pt x="96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6" y="79"/>
                    <a:pt x="75" y="81"/>
                    <a:pt x="75" y="82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5" y="102"/>
                    <a:pt x="76" y="103"/>
                    <a:pt x="7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2"/>
                    <a:pt x="99" y="100"/>
                  </a:cubicBezTo>
                  <a:lnTo>
                    <a:pt x="99" y="82"/>
                  </a:lnTo>
                  <a:close/>
                  <a:moveTo>
                    <a:pt x="154" y="82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154" y="104"/>
                    <a:pt x="150" y="107"/>
                    <a:pt x="146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4" y="107"/>
                    <a:pt x="121" y="104"/>
                    <a:pt x="121" y="100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78"/>
                    <a:pt x="124" y="75"/>
                    <a:pt x="128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50" y="75"/>
                    <a:pt x="154" y="78"/>
                    <a:pt x="154" y="82"/>
                  </a:cubicBezTo>
                  <a:close/>
                  <a:moveTo>
                    <a:pt x="150" y="82"/>
                  </a:moveTo>
                  <a:cubicBezTo>
                    <a:pt x="150" y="81"/>
                    <a:pt x="148" y="79"/>
                    <a:pt x="146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7" y="79"/>
                    <a:pt x="125" y="81"/>
                    <a:pt x="125" y="82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2"/>
                    <a:pt x="127" y="103"/>
                    <a:pt x="128" y="103"/>
                  </a:cubicBezTo>
                  <a:cubicBezTo>
                    <a:pt x="146" y="103"/>
                    <a:pt x="146" y="103"/>
                    <a:pt x="146" y="103"/>
                  </a:cubicBezTo>
                  <a:cubicBezTo>
                    <a:pt x="148" y="103"/>
                    <a:pt x="150" y="102"/>
                    <a:pt x="150" y="100"/>
                  </a:cubicBezTo>
                  <a:lnTo>
                    <a:pt x="150" y="82"/>
                  </a:lnTo>
                  <a:close/>
                  <a:moveTo>
                    <a:pt x="53" y="137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3" y="159"/>
                    <a:pt x="49" y="162"/>
                    <a:pt x="45" y="162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4" y="162"/>
                    <a:pt x="20" y="159"/>
                    <a:pt x="20" y="15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3"/>
                    <a:pt x="24" y="130"/>
                    <a:pt x="28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9" y="130"/>
                    <a:pt x="53" y="133"/>
                    <a:pt x="53" y="137"/>
                  </a:cubicBezTo>
                  <a:close/>
                  <a:moveTo>
                    <a:pt x="49" y="137"/>
                  </a:moveTo>
                  <a:cubicBezTo>
                    <a:pt x="49" y="135"/>
                    <a:pt x="47" y="134"/>
                    <a:pt x="45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6" y="134"/>
                    <a:pt x="24" y="135"/>
                    <a:pt x="24" y="137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6"/>
                    <a:pt x="26" y="158"/>
                    <a:pt x="28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7" y="158"/>
                    <a:pt x="49" y="156"/>
                    <a:pt x="49" y="155"/>
                  </a:cubicBezTo>
                  <a:lnTo>
                    <a:pt x="49" y="137"/>
                  </a:lnTo>
                  <a:close/>
                  <a:moveTo>
                    <a:pt x="103" y="137"/>
                  </a:moveTo>
                  <a:cubicBezTo>
                    <a:pt x="103" y="155"/>
                    <a:pt x="103" y="155"/>
                    <a:pt x="103" y="155"/>
                  </a:cubicBezTo>
                  <a:cubicBezTo>
                    <a:pt x="103" y="159"/>
                    <a:pt x="100" y="162"/>
                    <a:pt x="96" y="16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4" y="162"/>
                    <a:pt x="71" y="159"/>
                    <a:pt x="71" y="155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3"/>
                    <a:pt x="74" y="130"/>
                    <a:pt x="78" y="130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100" y="130"/>
                    <a:pt x="103" y="133"/>
                    <a:pt x="103" y="137"/>
                  </a:cubicBezTo>
                  <a:close/>
                  <a:moveTo>
                    <a:pt x="99" y="137"/>
                  </a:moveTo>
                  <a:cubicBezTo>
                    <a:pt x="99" y="135"/>
                    <a:pt x="98" y="134"/>
                    <a:pt x="96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4"/>
                    <a:pt x="75" y="135"/>
                    <a:pt x="75" y="137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5" y="156"/>
                    <a:pt x="76" y="158"/>
                    <a:pt x="78" y="158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8" y="158"/>
                    <a:pt x="99" y="156"/>
                    <a:pt x="99" y="155"/>
                  </a:cubicBezTo>
                  <a:lnTo>
                    <a:pt x="99" y="137"/>
                  </a:lnTo>
                  <a:close/>
                  <a:moveTo>
                    <a:pt x="154" y="137"/>
                  </a:moveTo>
                  <a:cubicBezTo>
                    <a:pt x="154" y="155"/>
                    <a:pt x="154" y="155"/>
                    <a:pt x="154" y="155"/>
                  </a:cubicBezTo>
                  <a:cubicBezTo>
                    <a:pt x="154" y="159"/>
                    <a:pt x="150" y="162"/>
                    <a:pt x="146" y="162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124" y="162"/>
                    <a:pt x="121" y="159"/>
                    <a:pt x="121" y="155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3"/>
                    <a:pt x="124" y="130"/>
                    <a:pt x="128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50" y="130"/>
                    <a:pt x="154" y="133"/>
                    <a:pt x="154" y="137"/>
                  </a:cubicBezTo>
                  <a:close/>
                  <a:moveTo>
                    <a:pt x="150" y="137"/>
                  </a:moveTo>
                  <a:cubicBezTo>
                    <a:pt x="150" y="135"/>
                    <a:pt x="148" y="134"/>
                    <a:pt x="146" y="134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7" y="134"/>
                    <a:pt x="125" y="135"/>
                    <a:pt x="125" y="137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6"/>
                    <a:pt x="127" y="158"/>
                    <a:pt x="128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8" y="158"/>
                    <a:pt x="150" y="156"/>
                    <a:pt x="150" y="155"/>
                  </a:cubicBezTo>
                  <a:lnTo>
                    <a:pt x="150" y="13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86382" y="2368537"/>
            <a:ext cx="1526599" cy="2113349"/>
            <a:chOff x="9912757" y="2368537"/>
            <a:chExt cx="1526599" cy="2113349"/>
          </a:xfrm>
        </p:grpSpPr>
        <p:grpSp>
          <p:nvGrpSpPr>
            <p:cNvPr id="65" name="Group 64"/>
            <p:cNvGrpSpPr/>
            <p:nvPr/>
          </p:nvGrpSpPr>
          <p:grpSpPr>
            <a:xfrm>
              <a:off x="9912757" y="2368537"/>
              <a:ext cx="529595" cy="529595"/>
              <a:chOff x="4129088" y="1833563"/>
              <a:chExt cx="550863" cy="550863"/>
            </a:xfrm>
            <a:solidFill>
              <a:schemeClr val="tx2"/>
            </a:soli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4129088" y="1833563"/>
                <a:ext cx="550863" cy="550863"/>
              </a:xfrm>
              <a:custGeom>
                <a:avLst/>
                <a:gdLst>
                  <a:gd name="T0" fmla="*/ 312 w 694"/>
                  <a:gd name="T1" fmla="*/ 692 h 695"/>
                  <a:gd name="T2" fmla="*/ 212 w 694"/>
                  <a:gd name="T3" fmla="*/ 667 h 695"/>
                  <a:gd name="T4" fmla="*/ 128 w 694"/>
                  <a:gd name="T5" fmla="*/ 615 h 695"/>
                  <a:gd name="T6" fmla="*/ 61 w 694"/>
                  <a:gd name="T7" fmla="*/ 541 h 695"/>
                  <a:gd name="T8" fmla="*/ 16 w 694"/>
                  <a:gd name="T9" fmla="*/ 450 h 695"/>
                  <a:gd name="T10" fmla="*/ 0 w 694"/>
                  <a:gd name="T11" fmla="*/ 347 h 695"/>
                  <a:gd name="T12" fmla="*/ 8 w 694"/>
                  <a:gd name="T13" fmla="*/ 276 h 695"/>
                  <a:gd name="T14" fmla="*/ 43 w 694"/>
                  <a:gd name="T15" fmla="*/ 181 h 695"/>
                  <a:gd name="T16" fmla="*/ 103 w 694"/>
                  <a:gd name="T17" fmla="*/ 101 h 695"/>
                  <a:gd name="T18" fmla="*/ 183 w 694"/>
                  <a:gd name="T19" fmla="*/ 43 h 695"/>
                  <a:gd name="T20" fmla="*/ 278 w 694"/>
                  <a:gd name="T21" fmla="*/ 7 h 695"/>
                  <a:gd name="T22" fmla="*/ 348 w 694"/>
                  <a:gd name="T23" fmla="*/ 0 h 695"/>
                  <a:gd name="T24" fmla="*/ 451 w 694"/>
                  <a:gd name="T25" fmla="*/ 15 h 695"/>
                  <a:gd name="T26" fmla="*/ 541 w 694"/>
                  <a:gd name="T27" fmla="*/ 59 h 695"/>
                  <a:gd name="T28" fmla="*/ 616 w 694"/>
                  <a:gd name="T29" fmla="*/ 126 h 695"/>
                  <a:gd name="T30" fmla="*/ 667 w 694"/>
                  <a:gd name="T31" fmla="*/ 213 h 695"/>
                  <a:gd name="T32" fmla="*/ 693 w 694"/>
                  <a:gd name="T33" fmla="*/ 312 h 695"/>
                  <a:gd name="T34" fmla="*/ 693 w 694"/>
                  <a:gd name="T35" fmla="*/ 383 h 695"/>
                  <a:gd name="T36" fmla="*/ 667 w 694"/>
                  <a:gd name="T37" fmla="*/ 482 h 695"/>
                  <a:gd name="T38" fmla="*/ 616 w 694"/>
                  <a:gd name="T39" fmla="*/ 567 h 695"/>
                  <a:gd name="T40" fmla="*/ 541 w 694"/>
                  <a:gd name="T41" fmla="*/ 634 h 695"/>
                  <a:gd name="T42" fmla="*/ 451 w 694"/>
                  <a:gd name="T43" fmla="*/ 678 h 695"/>
                  <a:gd name="T44" fmla="*/ 348 w 694"/>
                  <a:gd name="T45" fmla="*/ 695 h 695"/>
                  <a:gd name="T46" fmla="*/ 348 w 694"/>
                  <a:gd name="T47" fmla="*/ 20 h 695"/>
                  <a:gd name="T48" fmla="*/ 250 w 694"/>
                  <a:gd name="T49" fmla="*/ 34 h 695"/>
                  <a:gd name="T50" fmla="*/ 165 w 694"/>
                  <a:gd name="T51" fmla="*/ 75 h 695"/>
                  <a:gd name="T52" fmla="*/ 95 w 694"/>
                  <a:gd name="T53" fmla="*/ 139 h 695"/>
                  <a:gd name="T54" fmla="*/ 46 w 694"/>
                  <a:gd name="T55" fmla="*/ 219 h 695"/>
                  <a:gd name="T56" fmla="*/ 21 w 694"/>
                  <a:gd name="T57" fmla="*/ 314 h 695"/>
                  <a:gd name="T58" fmla="*/ 21 w 694"/>
                  <a:gd name="T59" fmla="*/ 381 h 695"/>
                  <a:gd name="T60" fmla="*/ 46 w 694"/>
                  <a:gd name="T61" fmla="*/ 474 h 695"/>
                  <a:gd name="T62" fmla="*/ 95 w 694"/>
                  <a:gd name="T63" fmla="*/ 556 h 695"/>
                  <a:gd name="T64" fmla="*/ 165 w 694"/>
                  <a:gd name="T65" fmla="*/ 618 h 695"/>
                  <a:gd name="T66" fmla="*/ 250 w 694"/>
                  <a:gd name="T67" fmla="*/ 661 h 695"/>
                  <a:gd name="T68" fmla="*/ 348 w 694"/>
                  <a:gd name="T69" fmla="*/ 675 h 695"/>
                  <a:gd name="T70" fmla="*/ 413 w 694"/>
                  <a:gd name="T71" fmla="*/ 669 h 695"/>
                  <a:gd name="T72" fmla="*/ 503 w 694"/>
                  <a:gd name="T73" fmla="*/ 634 h 695"/>
                  <a:gd name="T74" fmla="*/ 578 w 694"/>
                  <a:gd name="T75" fmla="*/ 579 h 695"/>
                  <a:gd name="T76" fmla="*/ 636 w 694"/>
                  <a:gd name="T77" fmla="*/ 504 h 695"/>
                  <a:gd name="T78" fmla="*/ 668 w 694"/>
                  <a:gd name="T79" fmla="*/ 414 h 695"/>
                  <a:gd name="T80" fmla="*/ 675 w 694"/>
                  <a:gd name="T81" fmla="*/ 347 h 695"/>
                  <a:gd name="T82" fmla="*/ 660 w 694"/>
                  <a:gd name="T83" fmla="*/ 250 h 695"/>
                  <a:gd name="T84" fmla="*/ 619 w 694"/>
                  <a:gd name="T85" fmla="*/ 163 h 695"/>
                  <a:gd name="T86" fmla="*/ 556 w 694"/>
                  <a:gd name="T87" fmla="*/ 95 h 695"/>
                  <a:gd name="T88" fmla="*/ 476 w 694"/>
                  <a:gd name="T89" fmla="*/ 46 h 695"/>
                  <a:gd name="T90" fmla="*/ 381 w 694"/>
                  <a:gd name="T91" fmla="*/ 21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4" h="695">
                    <a:moveTo>
                      <a:pt x="348" y="695"/>
                    </a:moveTo>
                    <a:lnTo>
                      <a:pt x="348" y="695"/>
                    </a:lnTo>
                    <a:lnTo>
                      <a:pt x="312" y="692"/>
                    </a:lnTo>
                    <a:lnTo>
                      <a:pt x="278" y="687"/>
                    </a:lnTo>
                    <a:lnTo>
                      <a:pt x="245" y="678"/>
                    </a:lnTo>
                    <a:lnTo>
                      <a:pt x="212" y="667"/>
                    </a:lnTo>
                    <a:lnTo>
                      <a:pt x="183" y="652"/>
                    </a:lnTo>
                    <a:lnTo>
                      <a:pt x="154" y="634"/>
                    </a:lnTo>
                    <a:lnTo>
                      <a:pt x="128" y="615"/>
                    </a:lnTo>
                    <a:lnTo>
                      <a:pt x="103" y="592"/>
                    </a:lnTo>
                    <a:lnTo>
                      <a:pt x="80" y="567"/>
                    </a:lnTo>
                    <a:lnTo>
                      <a:pt x="61" y="541"/>
                    </a:lnTo>
                    <a:lnTo>
                      <a:pt x="43" y="512"/>
                    </a:lnTo>
                    <a:lnTo>
                      <a:pt x="28" y="482"/>
                    </a:lnTo>
                    <a:lnTo>
                      <a:pt x="16" y="450"/>
                    </a:lnTo>
                    <a:lnTo>
                      <a:pt x="8" y="417"/>
                    </a:lnTo>
                    <a:lnTo>
                      <a:pt x="2" y="383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2" y="312"/>
                    </a:lnTo>
                    <a:lnTo>
                      <a:pt x="8" y="276"/>
                    </a:lnTo>
                    <a:lnTo>
                      <a:pt x="16" y="244"/>
                    </a:lnTo>
                    <a:lnTo>
                      <a:pt x="28" y="213"/>
                    </a:lnTo>
                    <a:lnTo>
                      <a:pt x="43" y="181"/>
                    </a:lnTo>
                    <a:lnTo>
                      <a:pt x="61" y="154"/>
                    </a:lnTo>
                    <a:lnTo>
                      <a:pt x="80" y="126"/>
                    </a:lnTo>
                    <a:lnTo>
                      <a:pt x="103" y="101"/>
                    </a:lnTo>
                    <a:lnTo>
                      <a:pt x="128" y="78"/>
                    </a:lnTo>
                    <a:lnTo>
                      <a:pt x="154" y="59"/>
                    </a:lnTo>
                    <a:lnTo>
                      <a:pt x="183" y="43"/>
                    </a:lnTo>
                    <a:lnTo>
                      <a:pt x="212" y="28"/>
                    </a:lnTo>
                    <a:lnTo>
                      <a:pt x="245" y="15"/>
                    </a:lnTo>
                    <a:lnTo>
                      <a:pt x="278" y="7"/>
                    </a:lnTo>
                    <a:lnTo>
                      <a:pt x="312" y="2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82" y="2"/>
                    </a:lnTo>
                    <a:lnTo>
                      <a:pt x="418" y="7"/>
                    </a:lnTo>
                    <a:lnTo>
                      <a:pt x="451" y="15"/>
                    </a:lnTo>
                    <a:lnTo>
                      <a:pt x="482" y="28"/>
                    </a:lnTo>
                    <a:lnTo>
                      <a:pt x="513" y="43"/>
                    </a:lnTo>
                    <a:lnTo>
                      <a:pt x="541" y="59"/>
                    </a:lnTo>
                    <a:lnTo>
                      <a:pt x="569" y="78"/>
                    </a:lnTo>
                    <a:lnTo>
                      <a:pt x="593" y="101"/>
                    </a:lnTo>
                    <a:lnTo>
                      <a:pt x="616" y="126"/>
                    </a:lnTo>
                    <a:lnTo>
                      <a:pt x="636" y="154"/>
                    </a:lnTo>
                    <a:lnTo>
                      <a:pt x="652" y="181"/>
                    </a:lnTo>
                    <a:lnTo>
                      <a:pt x="667" y="213"/>
                    </a:lnTo>
                    <a:lnTo>
                      <a:pt x="680" y="244"/>
                    </a:lnTo>
                    <a:lnTo>
                      <a:pt x="688" y="276"/>
                    </a:lnTo>
                    <a:lnTo>
                      <a:pt x="693" y="312"/>
                    </a:lnTo>
                    <a:lnTo>
                      <a:pt x="694" y="347"/>
                    </a:lnTo>
                    <a:lnTo>
                      <a:pt x="694" y="347"/>
                    </a:lnTo>
                    <a:lnTo>
                      <a:pt x="693" y="383"/>
                    </a:lnTo>
                    <a:lnTo>
                      <a:pt x="688" y="417"/>
                    </a:lnTo>
                    <a:lnTo>
                      <a:pt x="680" y="450"/>
                    </a:lnTo>
                    <a:lnTo>
                      <a:pt x="667" y="482"/>
                    </a:lnTo>
                    <a:lnTo>
                      <a:pt x="652" y="512"/>
                    </a:lnTo>
                    <a:lnTo>
                      <a:pt x="636" y="541"/>
                    </a:lnTo>
                    <a:lnTo>
                      <a:pt x="616" y="567"/>
                    </a:lnTo>
                    <a:lnTo>
                      <a:pt x="593" y="592"/>
                    </a:lnTo>
                    <a:lnTo>
                      <a:pt x="569" y="615"/>
                    </a:lnTo>
                    <a:lnTo>
                      <a:pt x="541" y="634"/>
                    </a:lnTo>
                    <a:lnTo>
                      <a:pt x="513" y="652"/>
                    </a:lnTo>
                    <a:lnTo>
                      <a:pt x="482" y="667"/>
                    </a:lnTo>
                    <a:lnTo>
                      <a:pt x="451" y="678"/>
                    </a:lnTo>
                    <a:lnTo>
                      <a:pt x="418" y="687"/>
                    </a:lnTo>
                    <a:lnTo>
                      <a:pt x="382" y="692"/>
                    </a:lnTo>
                    <a:lnTo>
                      <a:pt x="348" y="695"/>
                    </a:lnTo>
                    <a:lnTo>
                      <a:pt x="348" y="695"/>
                    </a:lnTo>
                    <a:close/>
                    <a:moveTo>
                      <a:pt x="348" y="20"/>
                    </a:moveTo>
                    <a:lnTo>
                      <a:pt x="348" y="20"/>
                    </a:lnTo>
                    <a:lnTo>
                      <a:pt x="314" y="21"/>
                    </a:lnTo>
                    <a:lnTo>
                      <a:pt x="281" y="26"/>
                    </a:lnTo>
                    <a:lnTo>
                      <a:pt x="250" y="34"/>
                    </a:lnTo>
                    <a:lnTo>
                      <a:pt x="221" y="46"/>
                    </a:lnTo>
                    <a:lnTo>
                      <a:pt x="191" y="59"/>
                    </a:lnTo>
                    <a:lnTo>
                      <a:pt x="165" y="75"/>
                    </a:lnTo>
                    <a:lnTo>
                      <a:pt x="139" y="95"/>
                    </a:lnTo>
                    <a:lnTo>
                      <a:pt x="116" y="116"/>
                    </a:lnTo>
                    <a:lnTo>
                      <a:pt x="95" y="139"/>
                    </a:lnTo>
                    <a:lnTo>
                      <a:pt x="77" y="163"/>
                    </a:lnTo>
                    <a:lnTo>
                      <a:pt x="61" y="191"/>
                    </a:lnTo>
                    <a:lnTo>
                      <a:pt x="46" y="219"/>
                    </a:lnTo>
                    <a:lnTo>
                      <a:pt x="34" y="250"/>
                    </a:lnTo>
                    <a:lnTo>
                      <a:pt x="26" y="281"/>
                    </a:lnTo>
                    <a:lnTo>
                      <a:pt x="21" y="314"/>
                    </a:lnTo>
                    <a:lnTo>
                      <a:pt x="20" y="347"/>
                    </a:lnTo>
                    <a:lnTo>
                      <a:pt x="20" y="347"/>
                    </a:lnTo>
                    <a:lnTo>
                      <a:pt x="21" y="381"/>
                    </a:lnTo>
                    <a:lnTo>
                      <a:pt x="26" y="414"/>
                    </a:lnTo>
                    <a:lnTo>
                      <a:pt x="34" y="445"/>
                    </a:lnTo>
                    <a:lnTo>
                      <a:pt x="46" y="474"/>
                    </a:lnTo>
                    <a:lnTo>
                      <a:pt x="61" y="504"/>
                    </a:lnTo>
                    <a:lnTo>
                      <a:pt x="77" y="530"/>
                    </a:lnTo>
                    <a:lnTo>
                      <a:pt x="95" y="556"/>
                    </a:lnTo>
                    <a:lnTo>
                      <a:pt x="116" y="579"/>
                    </a:lnTo>
                    <a:lnTo>
                      <a:pt x="139" y="600"/>
                    </a:lnTo>
                    <a:lnTo>
                      <a:pt x="165" y="618"/>
                    </a:lnTo>
                    <a:lnTo>
                      <a:pt x="191" y="634"/>
                    </a:lnTo>
                    <a:lnTo>
                      <a:pt x="221" y="649"/>
                    </a:lnTo>
                    <a:lnTo>
                      <a:pt x="250" y="661"/>
                    </a:lnTo>
                    <a:lnTo>
                      <a:pt x="281" y="669"/>
                    </a:lnTo>
                    <a:lnTo>
                      <a:pt x="314" y="674"/>
                    </a:lnTo>
                    <a:lnTo>
                      <a:pt x="348" y="675"/>
                    </a:lnTo>
                    <a:lnTo>
                      <a:pt x="348" y="675"/>
                    </a:lnTo>
                    <a:lnTo>
                      <a:pt x="381" y="674"/>
                    </a:lnTo>
                    <a:lnTo>
                      <a:pt x="413" y="669"/>
                    </a:lnTo>
                    <a:lnTo>
                      <a:pt x="444" y="661"/>
                    </a:lnTo>
                    <a:lnTo>
                      <a:pt x="476" y="649"/>
                    </a:lnTo>
                    <a:lnTo>
                      <a:pt x="503" y="634"/>
                    </a:lnTo>
                    <a:lnTo>
                      <a:pt x="531" y="618"/>
                    </a:lnTo>
                    <a:lnTo>
                      <a:pt x="556" y="600"/>
                    </a:lnTo>
                    <a:lnTo>
                      <a:pt x="578" y="579"/>
                    </a:lnTo>
                    <a:lnTo>
                      <a:pt x="600" y="556"/>
                    </a:lnTo>
                    <a:lnTo>
                      <a:pt x="619" y="530"/>
                    </a:lnTo>
                    <a:lnTo>
                      <a:pt x="636" y="504"/>
                    </a:lnTo>
                    <a:lnTo>
                      <a:pt x="649" y="474"/>
                    </a:lnTo>
                    <a:lnTo>
                      <a:pt x="660" y="445"/>
                    </a:lnTo>
                    <a:lnTo>
                      <a:pt x="668" y="414"/>
                    </a:lnTo>
                    <a:lnTo>
                      <a:pt x="673" y="381"/>
                    </a:lnTo>
                    <a:lnTo>
                      <a:pt x="675" y="347"/>
                    </a:lnTo>
                    <a:lnTo>
                      <a:pt x="675" y="347"/>
                    </a:lnTo>
                    <a:lnTo>
                      <a:pt x="673" y="314"/>
                    </a:lnTo>
                    <a:lnTo>
                      <a:pt x="668" y="281"/>
                    </a:lnTo>
                    <a:lnTo>
                      <a:pt x="660" y="250"/>
                    </a:lnTo>
                    <a:lnTo>
                      <a:pt x="649" y="219"/>
                    </a:lnTo>
                    <a:lnTo>
                      <a:pt x="636" y="191"/>
                    </a:lnTo>
                    <a:lnTo>
                      <a:pt x="619" y="163"/>
                    </a:lnTo>
                    <a:lnTo>
                      <a:pt x="600" y="139"/>
                    </a:lnTo>
                    <a:lnTo>
                      <a:pt x="578" y="116"/>
                    </a:lnTo>
                    <a:lnTo>
                      <a:pt x="556" y="95"/>
                    </a:lnTo>
                    <a:lnTo>
                      <a:pt x="531" y="75"/>
                    </a:lnTo>
                    <a:lnTo>
                      <a:pt x="503" y="59"/>
                    </a:lnTo>
                    <a:lnTo>
                      <a:pt x="476" y="46"/>
                    </a:lnTo>
                    <a:lnTo>
                      <a:pt x="444" y="34"/>
                    </a:lnTo>
                    <a:lnTo>
                      <a:pt x="413" y="26"/>
                    </a:lnTo>
                    <a:lnTo>
                      <a:pt x="381" y="21"/>
                    </a:lnTo>
                    <a:lnTo>
                      <a:pt x="348" y="20"/>
                    </a:lnTo>
                    <a:lnTo>
                      <a:pt x="34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>
                <a:off x="4265613" y="1968500"/>
                <a:ext cx="279400" cy="279400"/>
              </a:xfrm>
              <a:custGeom>
                <a:avLst/>
                <a:gdLst>
                  <a:gd name="T0" fmla="*/ 158 w 353"/>
                  <a:gd name="T1" fmla="*/ 353 h 353"/>
                  <a:gd name="T2" fmla="*/ 107 w 353"/>
                  <a:gd name="T3" fmla="*/ 340 h 353"/>
                  <a:gd name="T4" fmla="*/ 63 w 353"/>
                  <a:gd name="T5" fmla="*/ 314 h 353"/>
                  <a:gd name="T6" fmla="*/ 29 w 353"/>
                  <a:gd name="T7" fmla="*/ 275 h 353"/>
                  <a:gd name="T8" fmla="*/ 6 w 353"/>
                  <a:gd name="T9" fmla="*/ 229 h 353"/>
                  <a:gd name="T10" fmla="*/ 0 w 353"/>
                  <a:gd name="T11" fmla="*/ 177 h 353"/>
                  <a:gd name="T12" fmla="*/ 0 w 353"/>
                  <a:gd name="T13" fmla="*/ 101 h 353"/>
                  <a:gd name="T14" fmla="*/ 5 w 353"/>
                  <a:gd name="T15" fmla="*/ 93 h 353"/>
                  <a:gd name="T16" fmla="*/ 13 w 353"/>
                  <a:gd name="T17" fmla="*/ 92 h 353"/>
                  <a:gd name="T18" fmla="*/ 40 w 353"/>
                  <a:gd name="T19" fmla="*/ 96 h 353"/>
                  <a:gd name="T20" fmla="*/ 81 w 353"/>
                  <a:gd name="T21" fmla="*/ 95 h 353"/>
                  <a:gd name="T22" fmla="*/ 121 w 353"/>
                  <a:gd name="T23" fmla="*/ 82 h 353"/>
                  <a:gd name="T24" fmla="*/ 155 w 353"/>
                  <a:gd name="T25" fmla="*/ 61 h 353"/>
                  <a:gd name="T26" fmla="*/ 181 w 353"/>
                  <a:gd name="T27" fmla="*/ 29 h 353"/>
                  <a:gd name="T28" fmla="*/ 196 w 353"/>
                  <a:gd name="T29" fmla="*/ 7 h 353"/>
                  <a:gd name="T30" fmla="*/ 204 w 353"/>
                  <a:gd name="T31" fmla="*/ 0 h 353"/>
                  <a:gd name="T32" fmla="*/ 214 w 353"/>
                  <a:gd name="T33" fmla="*/ 7 h 353"/>
                  <a:gd name="T34" fmla="*/ 235 w 353"/>
                  <a:gd name="T35" fmla="*/ 41 h 353"/>
                  <a:gd name="T36" fmla="*/ 284 w 353"/>
                  <a:gd name="T37" fmla="*/ 80 h 353"/>
                  <a:gd name="T38" fmla="*/ 343 w 353"/>
                  <a:gd name="T39" fmla="*/ 96 h 353"/>
                  <a:gd name="T40" fmla="*/ 349 w 353"/>
                  <a:gd name="T41" fmla="*/ 100 h 353"/>
                  <a:gd name="T42" fmla="*/ 353 w 353"/>
                  <a:gd name="T43" fmla="*/ 110 h 353"/>
                  <a:gd name="T44" fmla="*/ 353 w 353"/>
                  <a:gd name="T45" fmla="*/ 177 h 353"/>
                  <a:gd name="T46" fmla="*/ 349 w 353"/>
                  <a:gd name="T47" fmla="*/ 213 h 353"/>
                  <a:gd name="T48" fmla="*/ 331 w 353"/>
                  <a:gd name="T49" fmla="*/ 262 h 353"/>
                  <a:gd name="T50" fmla="*/ 300 w 353"/>
                  <a:gd name="T51" fmla="*/ 302 h 353"/>
                  <a:gd name="T52" fmla="*/ 259 w 353"/>
                  <a:gd name="T53" fmla="*/ 332 h 353"/>
                  <a:gd name="T54" fmla="*/ 212 w 353"/>
                  <a:gd name="T55" fmla="*/ 350 h 353"/>
                  <a:gd name="T56" fmla="*/ 176 w 353"/>
                  <a:gd name="T57" fmla="*/ 353 h 353"/>
                  <a:gd name="T58" fmla="*/ 19 w 353"/>
                  <a:gd name="T59" fmla="*/ 114 h 353"/>
                  <a:gd name="T60" fmla="*/ 19 w 353"/>
                  <a:gd name="T61" fmla="*/ 193 h 353"/>
                  <a:gd name="T62" fmla="*/ 31 w 353"/>
                  <a:gd name="T63" fmla="*/ 237 h 353"/>
                  <a:gd name="T64" fmla="*/ 55 w 353"/>
                  <a:gd name="T65" fmla="*/ 276 h 353"/>
                  <a:gd name="T66" fmla="*/ 88 w 353"/>
                  <a:gd name="T67" fmla="*/ 307 h 353"/>
                  <a:gd name="T68" fmla="*/ 129 w 353"/>
                  <a:gd name="T69" fmla="*/ 327 h 353"/>
                  <a:gd name="T70" fmla="*/ 176 w 353"/>
                  <a:gd name="T71" fmla="*/ 334 h 353"/>
                  <a:gd name="T72" fmla="*/ 207 w 353"/>
                  <a:gd name="T73" fmla="*/ 330 h 353"/>
                  <a:gd name="T74" fmla="*/ 251 w 353"/>
                  <a:gd name="T75" fmla="*/ 316 h 353"/>
                  <a:gd name="T76" fmla="*/ 287 w 353"/>
                  <a:gd name="T77" fmla="*/ 288 h 353"/>
                  <a:gd name="T78" fmla="*/ 313 w 353"/>
                  <a:gd name="T79" fmla="*/ 252 h 353"/>
                  <a:gd name="T80" fmla="*/ 330 w 353"/>
                  <a:gd name="T81" fmla="*/ 208 h 353"/>
                  <a:gd name="T82" fmla="*/ 333 w 353"/>
                  <a:gd name="T83" fmla="*/ 116 h 353"/>
                  <a:gd name="T84" fmla="*/ 294 w 353"/>
                  <a:gd name="T85" fmla="*/ 106 h 353"/>
                  <a:gd name="T86" fmla="*/ 243 w 353"/>
                  <a:gd name="T87" fmla="*/ 77 h 353"/>
                  <a:gd name="T88" fmla="*/ 204 w 353"/>
                  <a:gd name="T89" fmla="*/ 31 h 353"/>
                  <a:gd name="T90" fmla="*/ 189 w 353"/>
                  <a:gd name="T91" fmla="*/ 54 h 353"/>
                  <a:gd name="T92" fmla="*/ 160 w 353"/>
                  <a:gd name="T93" fmla="*/ 82 h 353"/>
                  <a:gd name="T94" fmla="*/ 125 w 353"/>
                  <a:gd name="T95" fmla="*/ 101 h 353"/>
                  <a:gd name="T96" fmla="*/ 88 w 353"/>
                  <a:gd name="T97" fmla="*/ 114 h 353"/>
                  <a:gd name="T98" fmla="*/ 47 w 353"/>
                  <a:gd name="T99" fmla="*/ 118 h 353"/>
                  <a:gd name="T100" fmla="*/ 19 w 353"/>
                  <a:gd name="T101" fmla="*/ 11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3" h="353">
                    <a:moveTo>
                      <a:pt x="176" y="353"/>
                    </a:moveTo>
                    <a:lnTo>
                      <a:pt x="176" y="353"/>
                    </a:lnTo>
                    <a:lnTo>
                      <a:pt x="158" y="353"/>
                    </a:lnTo>
                    <a:lnTo>
                      <a:pt x="140" y="350"/>
                    </a:lnTo>
                    <a:lnTo>
                      <a:pt x="124" y="345"/>
                    </a:lnTo>
                    <a:lnTo>
                      <a:pt x="107" y="340"/>
                    </a:lnTo>
                    <a:lnTo>
                      <a:pt x="91" y="332"/>
                    </a:lnTo>
                    <a:lnTo>
                      <a:pt x="76" y="324"/>
                    </a:lnTo>
                    <a:lnTo>
                      <a:pt x="63" y="314"/>
                    </a:lnTo>
                    <a:lnTo>
                      <a:pt x="50" y="302"/>
                    </a:lnTo>
                    <a:lnTo>
                      <a:pt x="39" y="289"/>
                    </a:lnTo>
                    <a:lnTo>
                      <a:pt x="29" y="275"/>
                    </a:lnTo>
                    <a:lnTo>
                      <a:pt x="21" y="262"/>
                    </a:lnTo>
                    <a:lnTo>
                      <a:pt x="13" y="245"/>
                    </a:lnTo>
                    <a:lnTo>
                      <a:pt x="6" y="229"/>
                    </a:lnTo>
                    <a:lnTo>
                      <a:pt x="3" y="213"/>
                    </a:lnTo>
                    <a:lnTo>
                      <a:pt x="0" y="195"/>
                    </a:lnTo>
                    <a:lnTo>
                      <a:pt x="0" y="177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1" y="96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8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26" y="95"/>
                    </a:lnTo>
                    <a:lnTo>
                      <a:pt x="40" y="96"/>
                    </a:lnTo>
                    <a:lnTo>
                      <a:pt x="55" y="98"/>
                    </a:lnTo>
                    <a:lnTo>
                      <a:pt x="68" y="96"/>
                    </a:lnTo>
                    <a:lnTo>
                      <a:pt x="81" y="95"/>
                    </a:lnTo>
                    <a:lnTo>
                      <a:pt x="96" y="92"/>
                    </a:lnTo>
                    <a:lnTo>
                      <a:pt x="107" y="88"/>
                    </a:lnTo>
                    <a:lnTo>
                      <a:pt x="121" y="82"/>
                    </a:lnTo>
                    <a:lnTo>
                      <a:pt x="132" y="75"/>
                    </a:lnTo>
                    <a:lnTo>
                      <a:pt x="143" y="69"/>
                    </a:lnTo>
                    <a:lnTo>
                      <a:pt x="155" y="61"/>
                    </a:lnTo>
                    <a:lnTo>
                      <a:pt x="165" y="51"/>
                    </a:lnTo>
                    <a:lnTo>
                      <a:pt x="173" y="41"/>
                    </a:lnTo>
                    <a:lnTo>
                      <a:pt x="181" y="29"/>
                    </a:lnTo>
                    <a:lnTo>
                      <a:pt x="189" y="18"/>
                    </a:lnTo>
                    <a:lnTo>
                      <a:pt x="196" y="7"/>
                    </a:lnTo>
                    <a:lnTo>
                      <a:pt x="196" y="7"/>
                    </a:lnTo>
                    <a:lnTo>
                      <a:pt x="199" y="2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210" y="2"/>
                    </a:lnTo>
                    <a:lnTo>
                      <a:pt x="214" y="7"/>
                    </a:lnTo>
                    <a:lnTo>
                      <a:pt x="214" y="7"/>
                    </a:lnTo>
                    <a:lnTo>
                      <a:pt x="223" y="25"/>
                    </a:lnTo>
                    <a:lnTo>
                      <a:pt x="235" y="41"/>
                    </a:lnTo>
                    <a:lnTo>
                      <a:pt x="250" y="56"/>
                    </a:lnTo>
                    <a:lnTo>
                      <a:pt x="266" y="69"/>
                    </a:lnTo>
                    <a:lnTo>
                      <a:pt x="284" y="80"/>
                    </a:lnTo>
                    <a:lnTo>
                      <a:pt x="302" y="88"/>
                    </a:lnTo>
                    <a:lnTo>
                      <a:pt x="321" y="93"/>
                    </a:lnTo>
                    <a:lnTo>
                      <a:pt x="343" y="96"/>
                    </a:lnTo>
                    <a:lnTo>
                      <a:pt x="343" y="96"/>
                    </a:lnTo>
                    <a:lnTo>
                      <a:pt x="346" y="98"/>
                    </a:lnTo>
                    <a:lnTo>
                      <a:pt x="349" y="100"/>
                    </a:lnTo>
                    <a:lnTo>
                      <a:pt x="351" y="103"/>
                    </a:lnTo>
                    <a:lnTo>
                      <a:pt x="353" y="106"/>
                    </a:lnTo>
                    <a:lnTo>
                      <a:pt x="353" y="110"/>
                    </a:lnTo>
                    <a:lnTo>
                      <a:pt x="353" y="110"/>
                    </a:lnTo>
                    <a:lnTo>
                      <a:pt x="353" y="114"/>
                    </a:lnTo>
                    <a:lnTo>
                      <a:pt x="353" y="177"/>
                    </a:lnTo>
                    <a:lnTo>
                      <a:pt x="353" y="177"/>
                    </a:lnTo>
                    <a:lnTo>
                      <a:pt x="351" y="195"/>
                    </a:lnTo>
                    <a:lnTo>
                      <a:pt x="349" y="213"/>
                    </a:lnTo>
                    <a:lnTo>
                      <a:pt x="344" y="229"/>
                    </a:lnTo>
                    <a:lnTo>
                      <a:pt x="338" y="245"/>
                    </a:lnTo>
                    <a:lnTo>
                      <a:pt x="331" y="262"/>
                    </a:lnTo>
                    <a:lnTo>
                      <a:pt x="321" y="275"/>
                    </a:lnTo>
                    <a:lnTo>
                      <a:pt x="312" y="289"/>
                    </a:lnTo>
                    <a:lnTo>
                      <a:pt x="300" y="302"/>
                    </a:lnTo>
                    <a:lnTo>
                      <a:pt x="289" y="314"/>
                    </a:lnTo>
                    <a:lnTo>
                      <a:pt x="274" y="324"/>
                    </a:lnTo>
                    <a:lnTo>
                      <a:pt x="259" y="332"/>
                    </a:lnTo>
                    <a:lnTo>
                      <a:pt x="245" y="340"/>
                    </a:lnTo>
                    <a:lnTo>
                      <a:pt x="228" y="345"/>
                    </a:lnTo>
                    <a:lnTo>
                      <a:pt x="212" y="350"/>
                    </a:lnTo>
                    <a:lnTo>
                      <a:pt x="194" y="353"/>
                    </a:lnTo>
                    <a:lnTo>
                      <a:pt x="176" y="353"/>
                    </a:lnTo>
                    <a:lnTo>
                      <a:pt x="176" y="353"/>
                    </a:lnTo>
                    <a:close/>
                    <a:moveTo>
                      <a:pt x="19" y="114"/>
                    </a:move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77"/>
                    </a:lnTo>
                    <a:lnTo>
                      <a:pt x="19" y="177"/>
                    </a:lnTo>
                    <a:lnTo>
                      <a:pt x="19" y="193"/>
                    </a:lnTo>
                    <a:lnTo>
                      <a:pt x="22" y="208"/>
                    </a:lnTo>
                    <a:lnTo>
                      <a:pt x="26" y="224"/>
                    </a:lnTo>
                    <a:lnTo>
                      <a:pt x="31" y="237"/>
                    </a:lnTo>
                    <a:lnTo>
                      <a:pt x="37" y="252"/>
                    </a:lnTo>
                    <a:lnTo>
                      <a:pt x="45" y="265"/>
                    </a:lnTo>
                    <a:lnTo>
                      <a:pt x="55" y="276"/>
                    </a:lnTo>
                    <a:lnTo>
                      <a:pt x="65" y="288"/>
                    </a:lnTo>
                    <a:lnTo>
                      <a:pt x="76" y="298"/>
                    </a:lnTo>
                    <a:lnTo>
                      <a:pt x="88" y="307"/>
                    </a:lnTo>
                    <a:lnTo>
                      <a:pt x="101" y="316"/>
                    </a:lnTo>
                    <a:lnTo>
                      <a:pt x="114" y="322"/>
                    </a:lnTo>
                    <a:lnTo>
                      <a:pt x="129" y="327"/>
                    </a:lnTo>
                    <a:lnTo>
                      <a:pt x="143" y="330"/>
                    </a:lnTo>
                    <a:lnTo>
                      <a:pt x="160" y="334"/>
                    </a:lnTo>
                    <a:lnTo>
                      <a:pt x="176" y="334"/>
                    </a:lnTo>
                    <a:lnTo>
                      <a:pt x="176" y="334"/>
                    </a:lnTo>
                    <a:lnTo>
                      <a:pt x="192" y="334"/>
                    </a:lnTo>
                    <a:lnTo>
                      <a:pt x="207" y="330"/>
                    </a:lnTo>
                    <a:lnTo>
                      <a:pt x="222" y="327"/>
                    </a:lnTo>
                    <a:lnTo>
                      <a:pt x="237" y="322"/>
                    </a:lnTo>
                    <a:lnTo>
                      <a:pt x="251" y="316"/>
                    </a:lnTo>
                    <a:lnTo>
                      <a:pt x="264" y="307"/>
                    </a:lnTo>
                    <a:lnTo>
                      <a:pt x="276" y="298"/>
                    </a:lnTo>
                    <a:lnTo>
                      <a:pt x="287" y="288"/>
                    </a:lnTo>
                    <a:lnTo>
                      <a:pt x="297" y="276"/>
                    </a:lnTo>
                    <a:lnTo>
                      <a:pt x="307" y="265"/>
                    </a:lnTo>
                    <a:lnTo>
                      <a:pt x="313" y="252"/>
                    </a:lnTo>
                    <a:lnTo>
                      <a:pt x="320" y="237"/>
                    </a:lnTo>
                    <a:lnTo>
                      <a:pt x="326" y="224"/>
                    </a:lnTo>
                    <a:lnTo>
                      <a:pt x="330" y="208"/>
                    </a:lnTo>
                    <a:lnTo>
                      <a:pt x="331" y="193"/>
                    </a:lnTo>
                    <a:lnTo>
                      <a:pt x="333" y="177"/>
                    </a:lnTo>
                    <a:lnTo>
                      <a:pt x="333" y="116"/>
                    </a:lnTo>
                    <a:lnTo>
                      <a:pt x="333" y="116"/>
                    </a:lnTo>
                    <a:lnTo>
                      <a:pt x="313" y="111"/>
                    </a:lnTo>
                    <a:lnTo>
                      <a:pt x="294" y="106"/>
                    </a:lnTo>
                    <a:lnTo>
                      <a:pt x="276" y="98"/>
                    </a:lnTo>
                    <a:lnTo>
                      <a:pt x="259" y="88"/>
                    </a:lnTo>
                    <a:lnTo>
                      <a:pt x="243" y="77"/>
                    </a:lnTo>
                    <a:lnTo>
                      <a:pt x="228" y="62"/>
                    </a:lnTo>
                    <a:lnTo>
                      <a:pt x="215" y="47"/>
                    </a:lnTo>
                    <a:lnTo>
                      <a:pt x="204" y="31"/>
                    </a:lnTo>
                    <a:lnTo>
                      <a:pt x="204" y="31"/>
                    </a:lnTo>
                    <a:lnTo>
                      <a:pt x="197" y="43"/>
                    </a:lnTo>
                    <a:lnTo>
                      <a:pt x="189" y="54"/>
                    </a:lnTo>
                    <a:lnTo>
                      <a:pt x="179" y="64"/>
                    </a:lnTo>
                    <a:lnTo>
                      <a:pt x="170" y="72"/>
                    </a:lnTo>
                    <a:lnTo>
                      <a:pt x="160" y="82"/>
                    </a:lnTo>
                    <a:lnTo>
                      <a:pt x="148" y="88"/>
                    </a:lnTo>
                    <a:lnTo>
                      <a:pt x="137" y="95"/>
                    </a:lnTo>
                    <a:lnTo>
                      <a:pt x="125" y="101"/>
                    </a:lnTo>
                    <a:lnTo>
                      <a:pt x="112" y="106"/>
                    </a:lnTo>
                    <a:lnTo>
                      <a:pt x="101" y="111"/>
                    </a:lnTo>
                    <a:lnTo>
                      <a:pt x="88" y="114"/>
                    </a:lnTo>
                    <a:lnTo>
                      <a:pt x="73" y="116"/>
                    </a:lnTo>
                    <a:lnTo>
                      <a:pt x="60" y="118"/>
                    </a:lnTo>
                    <a:lnTo>
                      <a:pt x="47" y="118"/>
                    </a:lnTo>
                    <a:lnTo>
                      <a:pt x="32" y="116"/>
                    </a:lnTo>
                    <a:lnTo>
                      <a:pt x="19" y="114"/>
                    </a:lnTo>
                    <a:lnTo>
                      <a:pt x="19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 7"/>
              <p:cNvSpPr>
                <a:spLocks noEditPoints="1"/>
              </p:cNvSpPr>
              <p:nvPr/>
            </p:nvSpPr>
            <p:spPr bwMode="auto">
              <a:xfrm>
                <a:off x="4419600" y="1924050"/>
                <a:ext cx="125413" cy="136525"/>
              </a:xfrm>
              <a:custGeom>
                <a:avLst/>
                <a:gdLst>
                  <a:gd name="T0" fmla="*/ 149 w 159"/>
                  <a:gd name="T1" fmla="*/ 172 h 172"/>
                  <a:gd name="T2" fmla="*/ 147 w 159"/>
                  <a:gd name="T3" fmla="*/ 172 h 172"/>
                  <a:gd name="T4" fmla="*/ 101 w 159"/>
                  <a:gd name="T5" fmla="*/ 162 h 172"/>
                  <a:gd name="T6" fmla="*/ 60 w 159"/>
                  <a:gd name="T7" fmla="*/ 141 h 172"/>
                  <a:gd name="T8" fmla="*/ 26 w 159"/>
                  <a:gd name="T9" fmla="*/ 110 h 172"/>
                  <a:gd name="T10" fmla="*/ 2 w 159"/>
                  <a:gd name="T11" fmla="*/ 71 h 172"/>
                  <a:gd name="T12" fmla="*/ 0 w 159"/>
                  <a:gd name="T13" fmla="*/ 66 h 172"/>
                  <a:gd name="T14" fmla="*/ 2 w 159"/>
                  <a:gd name="T15" fmla="*/ 63 h 172"/>
                  <a:gd name="T16" fmla="*/ 11 w 159"/>
                  <a:gd name="T17" fmla="*/ 36 h 172"/>
                  <a:gd name="T18" fmla="*/ 15 w 159"/>
                  <a:gd name="T19" fmla="*/ 9 h 172"/>
                  <a:gd name="T20" fmla="*/ 16 w 159"/>
                  <a:gd name="T21" fmla="*/ 5 h 172"/>
                  <a:gd name="T22" fmla="*/ 20 w 159"/>
                  <a:gd name="T23" fmla="*/ 2 h 172"/>
                  <a:gd name="T24" fmla="*/ 28 w 159"/>
                  <a:gd name="T25" fmla="*/ 0 h 172"/>
                  <a:gd name="T26" fmla="*/ 41 w 159"/>
                  <a:gd name="T27" fmla="*/ 4 h 172"/>
                  <a:gd name="T28" fmla="*/ 67 w 159"/>
                  <a:gd name="T29" fmla="*/ 15 h 172"/>
                  <a:gd name="T30" fmla="*/ 90 w 159"/>
                  <a:gd name="T31" fmla="*/ 32 h 172"/>
                  <a:gd name="T32" fmla="*/ 111 w 159"/>
                  <a:gd name="T33" fmla="*/ 49 h 172"/>
                  <a:gd name="T34" fmla="*/ 127 w 159"/>
                  <a:gd name="T35" fmla="*/ 71 h 172"/>
                  <a:gd name="T36" fmla="*/ 141 w 159"/>
                  <a:gd name="T37" fmla="*/ 95 h 172"/>
                  <a:gd name="T38" fmla="*/ 150 w 159"/>
                  <a:gd name="T39" fmla="*/ 120 h 172"/>
                  <a:gd name="T40" fmla="*/ 157 w 159"/>
                  <a:gd name="T41" fmla="*/ 148 h 172"/>
                  <a:gd name="T42" fmla="*/ 159 w 159"/>
                  <a:gd name="T43" fmla="*/ 162 h 172"/>
                  <a:gd name="T44" fmla="*/ 155 w 159"/>
                  <a:gd name="T45" fmla="*/ 170 h 172"/>
                  <a:gd name="T46" fmla="*/ 152 w 159"/>
                  <a:gd name="T47" fmla="*/ 172 h 172"/>
                  <a:gd name="T48" fmla="*/ 149 w 159"/>
                  <a:gd name="T49" fmla="*/ 172 h 172"/>
                  <a:gd name="T50" fmla="*/ 21 w 159"/>
                  <a:gd name="T51" fmla="*/ 66 h 172"/>
                  <a:gd name="T52" fmla="*/ 43 w 159"/>
                  <a:gd name="T53" fmla="*/ 97 h 172"/>
                  <a:gd name="T54" fmla="*/ 69 w 159"/>
                  <a:gd name="T55" fmla="*/ 123 h 172"/>
                  <a:gd name="T56" fmla="*/ 101 w 159"/>
                  <a:gd name="T57" fmla="*/ 141 h 172"/>
                  <a:gd name="T58" fmla="*/ 137 w 159"/>
                  <a:gd name="T59" fmla="*/ 152 h 172"/>
                  <a:gd name="T60" fmla="*/ 134 w 159"/>
                  <a:gd name="T61" fmla="*/ 130 h 172"/>
                  <a:gd name="T62" fmla="*/ 116 w 159"/>
                  <a:gd name="T63" fmla="*/ 90 h 172"/>
                  <a:gd name="T64" fmla="*/ 90 w 159"/>
                  <a:gd name="T65" fmla="*/ 56 h 172"/>
                  <a:gd name="T66" fmla="*/ 54 w 159"/>
                  <a:gd name="T67" fmla="*/ 32 h 172"/>
                  <a:gd name="T68" fmla="*/ 33 w 159"/>
                  <a:gd name="T69" fmla="*/ 22 h 172"/>
                  <a:gd name="T70" fmla="*/ 21 w 159"/>
                  <a:gd name="T71" fmla="*/ 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9" h="172">
                    <a:moveTo>
                      <a:pt x="149" y="172"/>
                    </a:moveTo>
                    <a:lnTo>
                      <a:pt x="149" y="172"/>
                    </a:lnTo>
                    <a:lnTo>
                      <a:pt x="147" y="172"/>
                    </a:lnTo>
                    <a:lnTo>
                      <a:pt x="147" y="172"/>
                    </a:lnTo>
                    <a:lnTo>
                      <a:pt x="124" y="169"/>
                    </a:lnTo>
                    <a:lnTo>
                      <a:pt x="101" y="162"/>
                    </a:lnTo>
                    <a:lnTo>
                      <a:pt x="80" y="152"/>
                    </a:lnTo>
                    <a:lnTo>
                      <a:pt x="60" y="141"/>
                    </a:lnTo>
                    <a:lnTo>
                      <a:pt x="43" y="126"/>
                    </a:lnTo>
                    <a:lnTo>
                      <a:pt x="26" y="110"/>
                    </a:lnTo>
                    <a:lnTo>
                      <a:pt x="13" y="90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7" y="49"/>
                    </a:lnTo>
                    <a:lnTo>
                      <a:pt x="11" y="36"/>
                    </a:lnTo>
                    <a:lnTo>
                      <a:pt x="13" y="23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6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41" y="4"/>
                    </a:lnTo>
                    <a:lnTo>
                      <a:pt x="54" y="10"/>
                    </a:lnTo>
                    <a:lnTo>
                      <a:pt x="67" y="15"/>
                    </a:lnTo>
                    <a:lnTo>
                      <a:pt x="78" y="23"/>
                    </a:lnTo>
                    <a:lnTo>
                      <a:pt x="90" y="32"/>
                    </a:lnTo>
                    <a:lnTo>
                      <a:pt x="101" y="40"/>
                    </a:lnTo>
                    <a:lnTo>
                      <a:pt x="111" y="49"/>
                    </a:lnTo>
                    <a:lnTo>
                      <a:pt x="119" y="59"/>
                    </a:lnTo>
                    <a:lnTo>
                      <a:pt x="127" y="71"/>
                    </a:lnTo>
                    <a:lnTo>
                      <a:pt x="136" y="82"/>
                    </a:lnTo>
                    <a:lnTo>
                      <a:pt x="141" y="95"/>
                    </a:lnTo>
                    <a:lnTo>
                      <a:pt x="147" y="107"/>
                    </a:lnTo>
                    <a:lnTo>
                      <a:pt x="150" y="120"/>
                    </a:lnTo>
                    <a:lnTo>
                      <a:pt x="155" y="135"/>
                    </a:lnTo>
                    <a:lnTo>
                      <a:pt x="157" y="148"/>
                    </a:lnTo>
                    <a:lnTo>
                      <a:pt x="159" y="162"/>
                    </a:lnTo>
                    <a:lnTo>
                      <a:pt x="159" y="162"/>
                    </a:lnTo>
                    <a:lnTo>
                      <a:pt x="157" y="167"/>
                    </a:lnTo>
                    <a:lnTo>
                      <a:pt x="155" y="170"/>
                    </a:lnTo>
                    <a:lnTo>
                      <a:pt x="155" y="170"/>
                    </a:lnTo>
                    <a:lnTo>
                      <a:pt x="152" y="172"/>
                    </a:lnTo>
                    <a:lnTo>
                      <a:pt x="149" y="172"/>
                    </a:lnTo>
                    <a:lnTo>
                      <a:pt x="149" y="172"/>
                    </a:lnTo>
                    <a:close/>
                    <a:moveTo>
                      <a:pt x="21" y="66"/>
                    </a:moveTo>
                    <a:lnTo>
                      <a:pt x="21" y="66"/>
                    </a:lnTo>
                    <a:lnTo>
                      <a:pt x="31" y="82"/>
                    </a:lnTo>
                    <a:lnTo>
                      <a:pt x="43" y="97"/>
                    </a:lnTo>
                    <a:lnTo>
                      <a:pt x="54" y="112"/>
                    </a:lnTo>
                    <a:lnTo>
                      <a:pt x="69" y="123"/>
                    </a:lnTo>
                    <a:lnTo>
                      <a:pt x="85" y="133"/>
                    </a:lnTo>
                    <a:lnTo>
                      <a:pt x="101" y="141"/>
                    </a:lnTo>
                    <a:lnTo>
                      <a:pt x="119" y="148"/>
                    </a:lnTo>
                    <a:lnTo>
                      <a:pt x="137" y="152"/>
                    </a:lnTo>
                    <a:lnTo>
                      <a:pt x="137" y="152"/>
                    </a:lnTo>
                    <a:lnTo>
                      <a:pt x="134" y="130"/>
                    </a:lnTo>
                    <a:lnTo>
                      <a:pt x="126" y="108"/>
                    </a:lnTo>
                    <a:lnTo>
                      <a:pt x="116" y="90"/>
                    </a:lnTo>
                    <a:lnTo>
                      <a:pt x="105" y="72"/>
                    </a:lnTo>
                    <a:lnTo>
                      <a:pt x="90" y="56"/>
                    </a:lnTo>
                    <a:lnTo>
                      <a:pt x="72" y="43"/>
                    </a:lnTo>
                    <a:lnTo>
                      <a:pt x="54" y="32"/>
                    </a:lnTo>
                    <a:lnTo>
                      <a:pt x="33" y="22"/>
                    </a:lnTo>
                    <a:lnTo>
                      <a:pt x="33" y="22"/>
                    </a:lnTo>
                    <a:lnTo>
                      <a:pt x="29" y="45"/>
                    </a:lnTo>
                    <a:lnTo>
                      <a:pt x="21" y="66"/>
                    </a:lnTo>
                    <a:lnTo>
                      <a:pt x="21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8"/>
              <p:cNvSpPr>
                <a:spLocks noEditPoints="1"/>
              </p:cNvSpPr>
              <p:nvPr/>
            </p:nvSpPr>
            <p:spPr bwMode="auto">
              <a:xfrm>
                <a:off x="4265613" y="1917700"/>
                <a:ext cx="180975" cy="142875"/>
              </a:xfrm>
              <a:custGeom>
                <a:avLst/>
                <a:gdLst>
                  <a:gd name="T0" fmla="*/ 52 w 228"/>
                  <a:gd name="T1" fmla="*/ 180 h 180"/>
                  <a:gd name="T2" fmla="*/ 6 w 228"/>
                  <a:gd name="T3" fmla="*/ 173 h 180"/>
                  <a:gd name="T4" fmla="*/ 5 w 228"/>
                  <a:gd name="T5" fmla="*/ 172 h 180"/>
                  <a:gd name="T6" fmla="*/ 0 w 228"/>
                  <a:gd name="T7" fmla="*/ 167 h 180"/>
                  <a:gd name="T8" fmla="*/ 0 w 228"/>
                  <a:gd name="T9" fmla="*/ 163 h 180"/>
                  <a:gd name="T10" fmla="*/ 6 w 228"/>
                  <a:gd name="T11" fmla="*/ 129 h 180"/>
                  <a:gd name="T12" fmla="*/ 18 w 228"/>
                  <a:gd name="T13" fmla="*/ 100 h 180"/>
                  <a:gd name="T14" fmla="*/ 34 w 228"/>
                  <a:gd name="T15" fmla="*/ 72 h 180"/>
                  <a:gd name="T16" fmla="*/ 55 w 228"/>
                  <a:gd name="T17" fmla="*/ 47 h 180"/>
                  <a:gd name="T18" fmla="*/ 81 w 228"/>
                  <a:gd name="T19" fmla="*/ 28 h 180"/>
                  <a:gd name="T20" fmla="*/ 111 w 228"/>
                  <a:gd name="T21" fmla="*/ 13 h 180"/>
                  <a:gd name="T22" fmla="*/ 142 w 228"/>
                  <a:gd name="T23" fmla="*/ 3 h 180"/>
                  <a:gd name="T24" fmla="*/ 176 w 228"/>
                  <a:gd name="T25" fmla="*/ 0 h 180"/>
                  <a:gd name="T26" fmla="*/ 191 w 228"/>
                  <a:gd name="T27" fmla="*/ 0 h 180"/>
                  <a:gd name="T28" fmla="*/ 205 w 228"/>
                  <a:gd name="T29" fmla="*/ 3 h 180"/>
                  <a:gd name="T30" fmla="*/ 222 w 228"/>
                  <a:gd name="T31" fmla="*/ 6 h 180"/>
                  <a:gd name="T32" fmla="*/ 227 w 228"/>
                  <a:gd name="T33" fmla="*/ 10 h 180"/>
                  <a:gd name="T34" fmla="*/ 228 w 228"/>
                  <a:gd name="T35" fmla="*/ 16 h 180"/>
                  <a:gd name="T36" fmla="*/ 227 w 228"/>
                  <a:gd name="T37" fmla="*/ 33 h 180"/>
                  <a:gd name="T38" fmla="*/ 219 w 228"/>
                  <a:gd name="T39" fmla="*/ 62 h 180"/>
                  <a:gd name="T40" fmla="*/ 214 w 228"/>
                  <a:gd name="T41" fmla="*/ 77 h 180"/>
                  <a:gd name="T42" fmla="*/ 186 w 228"/>
                  <a:gd name="T43" fmla="*/ 119 h 180"/>
                  <a:gd name="T44" fmla="*/ 148 w 228"/>
                  <a:gd name="T45" fmla="*/ 152 h 180"/>
                  <a:gd name="T46" fmla="*/ 103 w 228"/>
                  <a:gd name="T47" fmla="*/ 172 h 180"/>
                  <a:gd name="T48" fmla="*/ 52 w 228"/>
                  <a:gd name="T49" fmla="*/ 180 h 180"/>
                  <a:gd name="T50" fmla="*/ 19 w 228"/>
                  <a:gd name="T51" fmla="*/ 157 h 180"/>
                  <a:gd name="T52" fmla="*/ 37 w 228"/>
                  <a:gd name="T53" fmla="*/ 158 h 180"/>
                  <a:gd name="T54" fmla="*/ 52 w 228"/>
                  <a:gd name="T55" fmla="*/ 160 h 180"/>
                  <a:gd name="T56" fmla="*/ 98 w 228"/>
                  <a:gd name="T57" fmla="*/ 154 h 180"/>
                  <a:gd name="T58" fmla="*/ 137 w 228"/>
                  <a:gd name="T59" fmla="*/ 136 h 180"/>
                  <a:gd name="T60" fmla="*/ 171 w 228"/>
                  <a:gd name="T61" fmla="*/ 106 h 180"/>
                  <a:gd name="T62" fmla="*/ 196 w 228"/>
                  <a:gd name="T63" fmla="*/ 69 h 180"/>
                  <a:gd name="T64" fmla="*/ 204 w 228"/>
                  <a:gd name="T65" fmla="*/ 46 h 180"/>
                  <a:gd name="T66" fmla="*/ 209 w 228"/>
                  <a:gd name="T67" fmla="*/ 23 h 180"/>
                  <a:gd name="T68" fmla="*/ 189 w 228"/>
                  <a:gd name="T69" fmla="*/ 20 h 180"/>
                  <a:gd name="T70" fmla="*/ 176 w 228"/>
                  <a:gd name="T71" fmla="*/ 20 h 180"/>
                  <a:gd name="T72" fmla="*/ 147 w 228"/>
                  <a:gd name="T73" fmla="*/ 23 h 180"/>
                  <a:gd name="T74" fmla="*/ 119 w 228"/>
                  <a:gd name="T75" fmla="*/ 29 h 180"/>
                  <a:gd name="T76" fmla="*/ 94 w 228"/>
                  <a:gd name="T77" fmla="*/ 42 h 180"/>
                  <a:gd name="T78" fmla="*/ 72 w 228"/>
                  <a:gd name="T79" fmla="*/ 59 h 180"/>
                  <a:gd name="T80" fmla="*/ 54 w 228"/>
                  <a:gd name="T81" fmla="*/ 78 h 180"/>
                  <a:gd name="T82" fmla="*/ 37 w 228"/>
                  <a:gd name="T83" fmla="*/ 103 h 180"/>
                  <a:gd name="T84" fmla="*/ 26 w 228"/>
                  <a:gd name="T85" fmla="*/ 127 h 180"/>
                  <a:gd name="T86" fmla="*/ 19 w 228"/>
                  <a:gd name="T8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8" h="180">
                    <a:moveTo>
                      <a:pt x="52" y="180"/>
                    </a:moveTo>
                    <a:lnTo>
                      <a:pt x="52" y="180"/>
                    </a:lnTo>
                    <a:lnTo>
                      <a:pt x="31" y="178"/>
                    </a:lnTo>
                    <a:lnTo>
                      <a:pt x="6" y="173"/>
                    </a:lnTo>
                    <a:lnTo>
                      <a:pt x="6" y="173"/>
                    </a:lnTo>
                    <a:lnTo>
                      <a:pt x="5" y="172"/>
                    </a:lnTo>
                    <a:lnTo>
                      <a:pt x="1" y="170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45"/>
                    </a:lnTo>
                    <a:lnTo>
                      <a:pt x="6" y="129"/>
                    </a:lnTo>
                    <a:lnTo>
                      <a:pt x="11" y="114"/>
                    </a:lnTo>
                    <a:lnTo>
                      <a:pt x="18" y="100"/>
                    </a:lnTo>
                    <a:lnTo>
                      <a:pt x="26" y="85"/>
                    </a:lnTo>
                    <a:lnTo>
                      <a:pt x="34" y="72"/>
                    </a:lnTo>
                    <a:lnTo>
                      <a:pt x="45" y="59"/>
                    </a:lnTo>
                    <a:lnTo>
                      <a:pt x="55" y="47"/>
                    </a:lnTo>
                    <a:lnTo>
                      <a:pt x="68" y="36"/>
                    </a:lnTo>
                    <a:lnTo>
                      <a:pt x="81" y="28"/>
                    </a:lnTo>
                    <a:lnTo>
                      <a:pt x="96" y="20"/>
                    </a:lnTo>
                    <a:lnTo>
                      <a:pt x="111" y="13"/>
                    </a:lnTo>
                    <a:lnTo>
                      <a:pt x="125" y="6"/>
                    </a:lnTo>
                    <a:lnTo>
                      <a:pt x="142" y="3"/>
                    </a:lnTo>
                    <a:lnTo>
                      <a:pt x="15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205" y="3"/>
                    </a:lnTo>
                    <a:lnTo>
                      <a:pt x="222" y="6"/>
                    </a:lnTo>
                    <a:lnTo>
                      <a:pt x="222" y="6"/>
                    </a:lnTo>
                    <a:lnTo>
                      <a:pt x="225" y="8"/>
                    </a:lnTo>
                    <a:lnTo>
                      <a:pt x="227" y="10"/>
                    </a:lnTo>
                    <a:lnTo>
                      <a:pt x="228" y="13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27" y="33"/>
                    </a:lnTo>
                    <a:lnTo>
                      <a:pt x="223" y="47"/>
                    </a:lnTo>
                    <a:lnTo>
                      <a:pt x="219" y="62"/>
                    </a:lnTo>
                    <a:lnTo>
                      <a:pt x="214" y="77"/>
                    </a:lnTo>
                    <a:lnTo>
                      <a:pt x="214" y="77"/>
                    </a:lnTo>
                    <a:lnTo>
                      <a:pt x="201" y="98"/>
                    </a:lnTo>
                    <a:lnTo>
                      <a:pt x="186" y="119"/>
                    </a:lnTo>
                    <a:lnTo>
                      <a:pt x="168" y="136"/>
                    </a:lnTo>
                    <a:lnTo>
                      <a:pt x="148" y="152"/>
                    </a:lnTo>
                    <a:lnTo>
                      <a:pt x="125" y="163"/>
                    </a:lnTo>
                    <a:lnTo>
                      <a:pt x="103" y="172"/>
                    </a:lnTo>
                    <a:lnTo>
                      <a:pt x="78" y="178"/>
                    </a:lnTo>
                    <a:lnTo>
                      <a:pt x="52" y="180"/>
                    </a:lnTo>
                    <a:lnTo>
                      <a:pt x="52" y="180"/>
                    </a:lnTo>
                    <a:close/>
                    <a:moveTo>
                      <a:pt x="19" y="157"/>
                    </a:moveTo>
                    <a:lnTo>
                      <a:pt x="19" y="157"/>
                    </a:lnTo>
                    <a:lnTo>
                      <a:pt x="37" y="158"/>
                    </a:lnTo>
                    <a:lnTo>
                      <a:pt x="52" y="160"/>
                    </a:lnTo>
                    <a:lnTo>
                      <a:pt x="52" y="160"/>
                    </a:lnTo>
                    <a:lnTo>
                      <a:pt x="75" y="158"/>
                    </a:lnTo>
                    <a:lnTo>
                      <a:pt x="98" y="154"/>
                    </a:lnTo>
                    <a:lnTo>
                      <a:pt x="117" y="145"/>
                    </a:lnTo>
                    <a:lnTo>
                      <a:pt x="137" y="136"/>
                    </a:lnTo>
                    <a:lnTo>
                      <a:pt x="155" y="121"/>
                    </a:lnTo>
                    <a:lnTo>
                      <a:pt x="171" y="106"/>
                    </a:lnTo>
                    <a:lnTo>
                      <a:pt x="184" y="88"/>
                    </a:lnTo>
                    <a:lnTo>
                      <a:pt x="196" y="69"/>
                    </a:lnTo>
                    <a:lnTo>
                      <a:pt x="196" y="69"/>
                    </a:lnTo>
                    <a:lnTo>
                      <a:pt x="204" y="46"/>
                    </a:lnTo>
                    <a:lnTo>
                      <a:pt x="209" y="23"/>
                    </a:lnTo>
                    <a:lnTo>
                      <a:pt x="209" y="23"/>
                    </a:lnTo>
                    <a:lnTo>
                      <a:pt x="189" y="20"/>
                    </a:lnTo>
                    <a:lnTo>
                      <a:pt x="189" y="20"/>
                    </a:lnTo>
                    <a:lnTo>
                      <a:pt x="176" y="20"/>
                    </a:lnTo>
                    <a:lnTo>
                      <a:pt x="176" y="20"/>
                    </a:lnTo>
                    <a:lnTo>
                      <a:pt x="161" y="20"/>
                    </a:lnTo>
                    <a:lnTo>
                      <a:pt x="147" y="23"/>
                    </a:lnTo>
                    <a:lnTo>
                      <a:pt x="134" y="26"/>
                    </a:lnTo>
                    <a:lnTo>
                      <a:pt x="119" y="29"/>
                    </a:lnTo>
                    <a:lnTo>
                      <a:pt x="107" y="36"/>
                    </a:lnTo>
                    <a:lnTo>
                      <a:pt x="94" y="42"/>
                    </a:lnTo>
                    <a:lnTo>
                      <a:pt x="83" y="51"/>
                    </a:lnTo>
                    <a:lnTo>
                      <a:pt x="72" y="59"/>
                    </a:lnTo>
                    <a:lnTo>
                      <a:pt x="62" y="69"/>
                    </a:lnTo>
                    <a:lnTo>
                      <a:pt x="54" y="78"/>
                    </a:lnTo>
                    <a:lnTo>
                      <a:pt x="45" y="90"/>
                    </a:lnTo>
                    <a:lnTo>
                      <a:pt x="37" y="103"/>
                    </a:lnTo>
                    <a:lnTo>
                      <a:pt x="31" y="114"/>
                    </a:lnTo>
                    <a:lnTo>
                      <a:pt x="26" y="127"/>
                    </a:lnTo>
                    <a:lnTo>
                      <a:pt x="22" y="142"/>
                    </a:lnTo>
                    <a:lnTo>
                      <a:pt x="19" y="157"/>
                    </a:lnTo>
                    <a:lnTo>
                      <a:pt x="19" y="157"/>
                    </a:lnTo>
                    <a:close/>
                  </a:path>
                </a:pathLst>
              </a:custGeom>
              <a:grpFill/>
              <a:ln w="31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Rectangle 9"/>
              <p:cNvSpPr>
                <a:spLocks noChangeArrowheads="1"/>
              </p:cNvSpPr>
              <p:nvPr/>
            </p:nvSpPr>
            <p:spPr bwMode="auto">
              <a:xfrm>
                <a:off x="4338638" y="2084388"/>
                <a:ext cx="41275" cy="15875"/>
              </a:xfrm>
              <a:prstGeom prst="rect">
                <a:avLst/>
              </a:prstGeom>
              <a:grpFill/>
              <a:ln w="31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Rectangle 10"/>
              <p:cNvSpPr>
                <a:spLocks noChangeArrowheads="1"/>
              </p:cNvSpPr>
              <p:nvPr/>
            </p:nvSpPr>
            <p:spPr bwMode="auto">
              <a:xfrm>
                <a:off x="4433888" y="2084388"/>
                <a:ext cx="41275" cy="15875"/>
              </a:xfrm>
              <a:prstGeom prst="rect">
                <a:avLst/>
              </a:prstGeom>
              <a:grpFill/>
              <a:ln w="31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>
                <a:off x="4373563" y="2154238"/>
                <a:ext cx="74613" cy="30163"/>
              </a:xfrm>
              <a:custGeom>
                <a:avLst/>
                <a:gdLst>
                  <a:gd name="T0" fmla="*/ 37 w 93"/>
                  <a:gd name="T1" fmla="*/ 38 h 38"/>
                  <a:gd name="T2" fmla="*/ 37 w 93"/>
                  <a:gd name="T3" fmla="*/ 38 h 38"/>
                  <a:gd name="T4" fmla="*/ 37 w 93"/>
                  <a:gd name="T5" fmla="*/ 38 h 38"/>
                  <a:gd name="T6" fmla="*/ 37 w 93"/>
                  <a:gd name="T7" fmla="*/ 38 h 38"/>
                  <a:gd name="T8" fmla="*/ 28 w 93"/>
                  <a:gd name="T9" fmla="*/ 38 h 38"/>
                  <a:gd name="T10" fmla="*/ 18 w 93"/>
                  <a:gd name="T11" fmla="*/ 36 h 38"/>
                  <a:gd name="T12" fmla="*/ 10 w 93"/>
                  <a:gd name="T13" fmla="*/ 33 h 38"/>
                  <a:gd name="T14" fmla="*/ 0 w 93"/>
                  <a:gd name="T15" fmla="*/ 28 h 38"/>
                  <a:gd name="T16" fmla="*/ 11 w 93"/>
                  <a:gd name="T17" fmla="*/ 10 h 38"/>
                  <a:gd name="T18" fmla="*/ 11 w 93"/>
                  <a:gd name="T19" fmla="*/ 10 h 38"/>
                  <a:gd name="T20" fmla="*/ 24 w 93"/>
                  <a:gd name="T21" fmla="*/ 17 h 38"/>
                  <a:gd name="T22" fmla="*/ 37 w 93"/>
                  <a:gd name="T23" fmla="*/ 18 h 38"/>
                  <a:gd name="T24" fmla="*/ 37 w 93"/>
                  <a:gd name="T25" fmla="*/ 18 h 38"/>
                  <a:gd name="T26" fmla="*/ 37 w 93"/>
                  <a:gd name="T27" fmla="*/ 18 h 38"/>
                  <a:gd name="T28" fmla="*/ 37 w 93"/>
                  <a:gd name="T29" fmla="*/ 18 h 38"/>
                  <a:gd name="T30" fmla="*/ 49 w 93"/>
                  <a:gd name="T31" fmla="*/ 17 h 38"/>
                  <a:gd name="T32" fmla="*/ 60 w 93"/>
                  <a:gd name="T33" fmla="*/ 14 h 38"/>
                  <a:gd name="T34" fmla="*/ 70 w 93"/>
                  <a:gd name="T35" fmla="*/ 9 h 38"/>
                  <a:gd name="T36" fmla="*/ 78 w 93"/>
                  <a:gd name="T37" fmla="*/ 0 h 38"/>
                  <a:gd name="T38" fmla="*/ 93 w 93"/>
                  <a:gd name="T39" fmla="*/ 14 h 38"/>
                  <a:gd name="T40" fmla="*/ 93 w 93"/>
                  <a:gd name="T41" fmla="*/ 14 h 38"/>
                  <a:gd name="T42" fmla="*/ 82 w 93"/>
                  <a:gd name="T43" fmla="*/ 23 h 38"/>
                  <a:gd name="T44" fmla="*/ 68 w 93"/>
                  <a:gd name="T45" fmla="*/ 32 h 38"/>
                  <a:gd name="T46" fmla="*/ 54 w 93"/>
                  <a:gd name="T47" fmla="*/ 36 h 38"/>
                  <a:gd name="T48" fmla="*/ 37 w 93"/>
                  <a:gd name="T49" fmla="*/ 38 h 38"/>
                  <a:gd name="T50" fmla="*/ 37 w 93"/>
                  <a:gd name="T5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3" h="38">
                    <a:moveTo>
                      <a:pt x="37" y="38"/>
                    </a:moveTo>
                    <a:lnTo>
                      <a:pt x="37" y="38"/>
                    </a:lnTo>
                    <a:lnTo>
                      <a:pt x="37" y="38"/>
                    </a:lnTo>
                    <a:lnTo>
                      <a:pt x="37" y="38"/>
                    </a:lnTo>
                    <a:lnTo>
                      <a:pt x="28" y="38"/>
                    </a:lnTo>
                    <a:lnTo>
                      <a:pt x="18" y="36"/>
                    </a:lnTo>
                    <a:lnTo>
                      <a:pt x="10" y="33"/>
                    </a:lnTo>
                    <a:lnTo>
                      <a:pt x="0" y="2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24" y="17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49" y="17"/>
                    </a:lnTo>
                    <a:lnTo>
                      <a:pt x="60" y="14"/>
                    </a:lnTo>
                    <a:lnTo>
                      <a:pt x="70" y="9"/>
                    </a:lnTo>
                    <a:lnTo>
                      <a:pt x="78" y="0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2" y="23"/>
                    </a:lnTo>
                    <a:lnTo>
                      <a:pt x="68" y="32"/>
                    </a:lnTo>
                    <a:lnTo>
                      <a:pt x="54" y="36"/>
                    </a:lnTo>
                    <a:lnTo>
                      <a:pt x="37" y="38"/>
                    </a:lnTo>
                    <a:lnTo>
                      <a:pt x="37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4195763" y="2170113"/>
                <a:ext cx="419100" cy="214313"/>
              </a:xfrm>
              <a:custGeom>
                <a:avLst/>
                <a:gdLst>
                  <a:gd name="T0" fmla="*/ 265 w 528"/>
                  <a:gd name="T1" fmla="*/ 270 h 270"/>
                  <a:gd name="T2" fmla="*/ 227 w 528"/>
                  <a:gd name="T3" fmla="*/ 267 h 270"/>
                  <a:gd name="T4" fmla="*/ 192 w 528"/>
                  <a:gd name="T5" fmla="*/ 262 h 270"/>
                  <a:gd name="T6" fmla="*/ 156 w 528"/>
                  <a:gd name="T7" fmla="*/ 252 h 270"/>
                  <a:gd name="T8" fmla="*/ 121 w 528"/>
                  <a:gd name="T9" fmla="*/ 237 h 270"/>
                  <a:gd name="T10" fmla="*/ 89 w 528"/>
                  <a:gd name="T11" fmla="*/ 221 h 270"/>
                  <a:gd name="T12" fmla="*/ 58 w 528"/>
                  <a:gd name="T13" fmla="*/ 200 h 270"/>
                  <a:gd name="T14" fmla="*/ 28 w 528"/>
                  <a:gd name="T15" fmla="*/ 175 h 270"/>
                  <a:gd name="T16" fmla="*/ 2 w 528"/>
                  <a:gd name="T17" fmla="*/ 149 h 270"/>
                  <a:gd name="T18" fmla="*/ 0 w 528"/>
                  <a:gd name="T19" fmla="*/ 144 h 270"/>
                  <a:gd name="T20" fmla="*/ 0 w 528"/>
                  <a:gd name="T21" fmla="*/ 141 h 270"/>
                  <a:gd name="T22" fmla="*/ 15 w 528"/>
                  <a:gd name="T23" fmla="*/ 95 h 270"/>
                  <a:gd name="T24" fmla="*/ 41 w 528"/>
                  <a:gd name="T25" fmla="*/ 54 h 270"/>
                  <a:gd name="T26" fmla="*/ 77 w 528"/>
                  <a:gd name="T27" fmla="*/ 21 h 270"/>
                  <a:gd name="T28" fmla="*/ 120 w 528"/>
                  <a:gd name="T29" fmla="*/ 0 h 270"/>
                  <a:gd name="T30" fmla="*/ 126 w 528"/>
                  <a:gd name="T31" fmla="*/ 20 h 270"/>
                  <a:gd name="T32" fmla="*/ 89 w 528"/>
                  <a:gd name="T33" fmla="*/ 38 h 270"/>
                  <a:gd name="T34" fmla="*/ 58 w 528"/>
                  <a:gd name="T35" fmla="*/ 65 h 270"/>
                  <a:gd name="T36" fmla="*/ 35 w 528"/>
                  <a:gd name="T37" fmla="*/ 100 h 270"/>
                  <a:gd name="T38" fmla="*/ 20 w 528"/>
                  <a:gd name="T39" fmla="*/ 139 h 270"/>
                  <a:gd name="T40" fmla="*/ 45 w 528"/>
                  <a:gd name="T41" fmla="*/ 164 h 270"/>
                  <a:gd name="T42" fmla="*/ 100 w 528"/>
                  <a:gd name="T43" fmla="*/ 204 h 270"/>
                  <a:gd name="T44" fmla="*/ 164 w 528"/>
                  <a:gd name="T45" fmla="*/ 234 h 270"/>
                  <a:gd name="T46" fmla="*/ 231 w 528"/>
                  <a:gd name="T47" fmla="*/ 247 h 270"/>
                  <a:gd name="T48" fmla="*/ 265 w 528"/>
                  <a:gd name="T49" fmla="*/ 250 h 270"/>
                  <a:gd name="T50" fmla="*/ 334 w 528"/>
                  <a:gd name="T51" fmla="*/ 242 h 270"/>
                  <a:gd name="T52" fmla="*/ 399 w 528"/>
                  <a:gd name="T53" fmla="*/ 221 h 270"/>
                  <a:gd name="T54" fmla="*/ 458 w 528"/>
                  <a:gd name="T55" fmla="*/ 186 h 270"/>
                  <a:gd name="T56" fmla="*/ 509 w 528"/>
                  <a:gd name="T57" fmla="*/ 141 h 270"/>
                  <a:gd name="T58" fmla="*/ 504 w 528"/>
                  <a:gd name="T59" fmla="*/ 119 h 270"/>
                  <a:gd name="T60" fmla="*/ 486 w 528"/>
                  <a:gd name="T61" fmla="*/ 82 h 270"/>
                  <a:gd name="T62" fmla="*/ 458 w 528"/>
                  <a:gd name="T63" fmla="*/ 51 h 270"/>
                  <a:gd name="T64" fmla="*/ 424 w 528"/>
                  <a:gd name="T65" fmla="*/ 28 h 270"/>
                  <a:gd name="T66" fmla="*/ 409 w 528"/>
                  <a:gd name="T67" fmla="*/ 0 h 270"/>
                  <a:gd name="T68" fmla="*/ 432 w 528"/>
                  <a:gd name="T69" fmla="*/ 10 h 270"/>
                  <a:gd name="T70" fmla="*/ 473 w 528"/>
                  <a:gd name="T71" fmla="*/ 38 h 270"/>
                  <a:gd name="T72" fmla="*/ 504 w 528"/>
                  <a:gd name="T73" fmla="*/ 74 h 270"/>
                  <a:gd name="T74" fmla="*/ 523 w 528"/>
                  <a:gd name="T75" fmla="*/ 118 h 270"/>
                  <a:gd name="T76" fmla="*/ 528 w 528"/>
                  <a:gd name="T77" fmla="*/ 142 h 270"/>
                  <a:gd name="T78" fmla="*/ 526 w 528"/>
                  <a:gd name="T79" fmla="*/ 150 h 270"/>
                  <a:gd name="T80" fmla="*/ 513 w 528"/>
                  <a:gd name="T81" fmla="*/ 164 h 270"/>
                  <a:gd name="T82" fmla="*/ 486 w 528"/>
                  <a:gd name="T83" fmla="*/ 190 h 270"/>
                  <a:gd name="T84" fmla="*/ 456 w 528"/>
                  <a:gd name="T85" fmla="*/ 211 h 270"/>
                  <a:gd name="T86" fmla="*/ 409 w 528"/>
                  <a:gd name="T87" fmla="*/ 237 h 270"/>
                  <a:gd name="T88" fmla="*/ 357 w 528"/>
                  <a:gd name="T89" fmla="*/ 257 h 270"/>
                  <a:gd name="T90" fmla="*/ 321 w 528"/>
                  <a:gd name="T91" fmla="*/ 265 h 270"/>
                  <a:gd name="T92" fmla="*/ 283 w 528"/>
                  <a:gd name="T93" fmla="*/ 268 h 270"/>
                  <a:gd name="T94" fmla="*/ 265 w 528"/>
                  <a:gd name="T95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8" h="270">
                    <a:moveTo>
                      <a:pt x="265" y="270"/>
                    </a:moveTo>
                    <a:lnTo>
                      <a:pt x="265" y="270"/>
                    </a:lnTo>
                    <a:lnTo>
                      <a:pt x="245" y="268"/>
                    </a:lnTo>
                    <a:lnTo>
                      <a:pt x="227" y="267"/>
                    </a:lnTo>
                    <a:lnTo>
                      <a:pt x="210" y="265"/>
                    </a:lnTo>
                    <a:lnTo>
                      <a:pt x="192" y="262"/>
                    </a:lnTo>
                    <a:lnTo>
                      <a:pt x="174" y="257"/>
                    </a:lnTo>
                    <a:lnTo>
                      <a:pt x="156" y="252"/>
                    </a:lnTo>
                    <a:lnTo>
                      <a:pt x="138" y="245"/>
                    </a:lnTo>
                    <a:lnTo>
                      <a:pt x="121" y="237"/>
                    </a:lnTo>
                    <a:lnTo>
                      <a:pt x="105" y="229"/>
                    </a:lnTo>
                    <a:lnTo>
                      <a:pt x="89" y="221"/>
                    </a:lnTo>
                    <a:lnTo>
                      <a:pt x="72" y="211"/>
                    </a:lnTo>
                    <a:lnTo>
                      <a:pt x="58" y="200"/>
                    </a:lnTo>
                    <a:lnTo>
                      <a:pt x="43" y="188"/>
                    </a:lnTo>
                    <a:lnTo>
                      <a:pt x="28" y="175"/>
                    </a:lnTo>
                    <a:lnTo>
                      <a:pt x="15" y="162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16"/>
                    </a:lnTo>
                    <a:lnTo>
                      <a:pt x="15" y="95"/>
                    </a:lnTo>
                    <a:lnTo>
                      <a:pt x="27" y="74"/>
                    </a:lnTo>
                    <a:lnTo>
                      <a:pt x="41" y="54"/>
                    </a:lnTo>
                    <a:lnTo>
                      <a:pt x="58" y="36"/>
                    </a:lnTo>
                    <a:lnTo>
                      <a:pt x="77" y="21"/>
                    </a:lnTo>
                    <a:lnTo>
                      <a:pt x="97" y="10"/>
                    </a:lnTo>
                    <a:lnTo>
                      <a:pt x="120" y="0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07" y="28"/>
                    </a:lnTo>
                    <a:lnTo>
                      <a:pt x="89" y="38"/>
                    </a:lnTo>
                    <a:lnTo>
                      <a:pt x="72" y="51"/>
                    </a:lnTo>
                    <a:lnTo>
                      <a:pt x="58" y="65"/>
                    </a:lnTo>
                    <a:lnTo>
                      <a:pt x="45" y="82"/>
                    </a:lnTo>
                    <a:lnTo>
                      <a:pt x="35" y="100"/>
                    </a:lnTo>
                    <a:lnTo>
                      <a:pt x="27" y="119"/>
                    </a:lnTo>
                    <a:lnTo>
                      <a:pt x="20" y="139"/>
                    </a:lnTo>
                    <a:lnTo>
                      <a:pt x="20" y="139"/>
                    </a:lnTo>
                    <a:lnTo>
                      <a:pt x="45" y="164"/>
                    </a:lnTo>
                    <a:lnTo>
                      <a:pt x="72" y="186"/>
                    </a:lnTo>
                    <a:lnTo>
                      <a:pt x="100" y="204"/>
                    </a:lnTo>
                    <a:lnTo>
                      <a:pt x="131" y="221"/>
                    </a:lnTo>
                    <a:lnTo>
                      <a:pt x="164" y="234"/>
                    </a:lnTo>
                    <a:lnTo>
                      <a:pt x="196" y="242"/>
                    </a:lnTo>
                    <a:lnTo>
                      <a:pt x="231" y="247"/>
                    </a:lnTo>
                    <a:lnTo>
                      <a:pt x="265" y="250"/>
                    </a:lnTo>
                    <a:lnTo>
                      <a:pt x="265" y="250"/>
                    </a:lnTo>
                    <a:lnTo>
                      <a:pt x="299" y="247"/>
                    </a:lnTo>
                    <a:lnTo>
                      <a:pt x="334" y="242"/>
                    </a:lnTo>
                    <a:lnTo>
                      <a:pt x="366" y="234"/>
                    </a:lnTo>
                    <a:lnTo>
                      <a:pt x="399" y="221"/>
                    </a:lnTo>
                    <a:lnTo>
                      <a:pt x="428" y="206"/>
                    </a:lnTo>
                    <a:lnTo>
                      <a:pt x="458" y="186"/>
                    </a:lnTo>
                    <a:lnTo>
                      <a:pt x="484" y="165"/>
                    </a:lnTo>
                    <a:lnTo>
                      <a:pt x="509" y="141"/>
                    </a:lnTo>
                    <a:lnTo>
                      <a:pt x="509" y="141"/>
                    </a:lnTo>
                    <a:lnTo>
                      <a:pt x="504" y="119"/>
                    </a:lnTo>
                    <a:lnTo>
                      <a:pt x="495" y="100"/>
                    </a:lnTo>
                    <a:lnTo>
                      <a:pt x="486" y="82"/>
                    </a:lnTo>
                    <a:lnTo>
                      <a:pt x="473" y="65"/>
                    </a:lnTo>
                    <a:lnTo>
                      <a:pt x="458" y="51"/>
                    </a:lnTo>
                    <a:lnTo>
                      <a:pt x="442" y="38"/>
                    </a:lnTo>
                    <a:lnTo>
                      <a:pt x="424" y="28"/>
                    </a:lnTo>
                    <a:lnTo>
                      <a:pt x="404" y="20"/>
                    </a:lnTo>
                    <a:lnTo>
                      <a:pt x="409" y="0"/>
                    </a:lnTo>
                    <a:lnTo>
                      <a:pt x="409" y="0"/>
                    </a:lnTo>
                    <a:lnTo>
                      <a:pt x="432" y="10"/>
                    </a:lnTo>
                    <a:lnTo>
                      <a:pt x="453" y="23"/>
                    </a:lnTo>
                    <a:lnTo>
                      <a:pt x="473" y="38"/>
                    </a:lnTo>
                    <a:lnTo>
                      <a:pt x="489" y="54"/>
                    </a:lnTo>
                    <a:lnTo>
                      <a:pt x="504" y="74"/>
                    </a:lnTo>
                    <a:lnTo>
                      <a:pt x="515" y="95"/>
                    </a:lnTo>
                    <a:lnTo>
                      <a:pt x="523" y="118"/>
                    </a:lnTo>
                    <a:lnTo>
                      <a:pt x="528" y="142"/>
                    </a:lnTo>
                    <a:lnTo>
                      <a:pt x="528" y="142"/>
                    </a:lnTo>
                    <a:lnTo>
                      <a:pt x="528" y="146"/>
                    </a:lnTo>
                    <a:lnTo>
                      <a:pt x="526" y="150"/>
                    </a:lnTo>
                    <a:lnTo>
                      <a:pt x="526" y="150"/>
                    </a:lnTo>
                    <a:lnTo>
                      <a:pt x="513" y="164"/>
                    </a:lnTo>
                    <a:lnTo>
                      <a:pt x="500" y="177"/>
                    </a:lnTo>
                    <a:lnTo>
                      <a:pt x="486" y="190"/>
                    </a:lnTo>
                    <a:lnTo>
                      <a:pt x="473" y="201"/>
                    </a:lnTo>
                    <a:lnTo>
                      <a:pt x="456" y="211"/>
                    </a:lnTo>
                    <a:lnTo>
                      <a:pt x="442" y="221"/>
                    </a:lnTo>
                    <a:lnTo>
                      <a:pt x="409" y="237"/>
                    </a:lnTo>
                    <a:lnTo>
                      <a:pt x="375" y="252"/>
                    </a:lnTo>
                    <a:lnTo>
                      <a:pt x="357" y="257"/>
                    </a:lnTo>
                    <a:lnTo>
                      <a:pt x="339" y="262"/>
                    </a:lnTo>
                    <a:lnTo>
                      <a:pt x="321" y="265"/>
                    </a:lnTo>
                    <a:lnTo>
                      <a:pt x="303" y="267"/>
                    </a:lnTo>
                    <a:lnTo>
                      <a:pt x="283" y="268"/>
                    </a:lnTo>
                    <a:lnTo>
                      <a:pt x="265" y="270"/>
                    </a:lnTo>
                    <a:lnTo>
                      <a:pt x="265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202" y="2994015"/>
              <a:ext cx="208528" cy="916036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10180591" y="3927888"/>
              <a:ext cx="1258765" cy="553998"/>
              <a:chOff x="10079845" y="3927888"/>
              <a:chExt cx="1258765" cy="553998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0105200" y="3927888"/>
                <a:ext cx="123341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Patient attends follow up appointment</a:t>
                </a:r>
              </a:p>
            </p:txBody>
          </p:sp>
          <p:cxnSp>
            <p:nvCxnSpPr>
              <p:cNvPr id="83" name="Straight Connector 82"/>
              <p:cNvCxnSpPr>
                <a:cxnSpLocks/>
              </p:cNvCxnSpPr>
              <p:nvPr/>
            </p:nvCxnSpPr>
            <p:spPr>
              <a:xfrm>
                <a:off x="10079845" y="4008417"/>
                <a:ext cx="0" cy="40455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13D61DEF-B413-4D1D-ADE3-E675001CAE42}"/>
              </a:ext>
            </a:extLst>
          </p:cNvPr>
          <p:cNvSpPr txBox="1">
            <a:spLocks/>
          </p:cNvSpPr>
          <p:nvPr/>
        </p:nvSpPr>
        <p:spPr>
          <a:xfrm>
            <a:off x="11571008" y="6464061"/>
            <a:ext cx="348633" cy="365125"/>
          </a:xfrm>
          <a:custGeom>
            <a:avLst/>
            <a:gdLst>
              <a:gd name="connsiteX0" fmla="*/ 0 w 4076188"/>
              <a:gd name="connsiteY0" fmla="*/ 0 h 6854813"/>
              <a:gd name="connsiteX1" fmla="*/ 4076188 w 4076188"/>
              <a:gd name="connsiteY1" fmla="*/ 0 h 6854813"/>
              <a:gd name="connsiteX2" fmla="*/ 4076188 w 4076188"/>
              <a:gd name="connsiteY2" fmla="*/ 6854813 h 6854813"/>
              <a:gd name="connsiteX3" fmla="*/ 0 w 4076188"/>
              <a:gd name="connsiteY3" fmla="*/ 6854813 h 68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88" h="6854813">
                <a:moveTo>
                  <a:pt x="0" y="0"/>
                </a:moveTo>
                <a:lnTo>
                  <a:pt x="4076188" y="0"/>
                </a:lnTo>
                <a:lnTo>
                  <a:pt x="4076188" y="6854813"/>
                </a:lnTo>
                <a:lnTo>
                  <a:pt x="0" y="6854813"/>
                </a:lnTo>
                <a:close/>
              </a:path>
            </a:pathLst>
          </a:custGeom>
        </p:spPr>
        <p:txBody>
          <a:bodyPr vert="horz" lIns="91440" tIns="45720" rIns="91440" bIns="45720" rtlCol="0">
            <a:noAutofit/>
          </a:bodyPr>
          <a:lstStyle>
            <a:lvl1pPr marL="0" indent="0" algn="l" defTabSz="91441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3230" indent="-169865" algn="l" defTabSz="91441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chemeClr val="accent2"/>
              </a:buClr>
              <a:buFont typeface="Arial"/>
              <a:buChar char="•"/>
              <a:tabLst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97" indent="-169865" algn="l" defTabSz="91441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chemeClr val="accent6"/>
              </a:buClr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5064" indent="-177803" algn="l" defTabSz="91441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chemeClr val="accent5"/>
              </a:buClr>
              <a:buFont typeface="Arial"/>
              <a:buChar char="•"/>
              <a:tabLst/>
              <a:defRPr sz="1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7641" indent="-169865" algn="l" defTabSz="91441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1"/>
              </a:spcAft>
              <a:buClr>
                <a:schemeClr val="accent4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6" name="AutoShape 2" descr="1,028 Hospital Secretary Stock Photos, Pictures &amp; Royalty-Free Images -  i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1"/>
          <p:cNvSpPr txBox="1">
            <a:spLocks/>
          </p:cNvSpPr>
          <p:nvPr/>
        </p:nvSpPr>
        <p:spPr>
          <a:xfrm>
            <a:off x="328402" y="211376"/>
            <a:ext cx="11494062" cy="7030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223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Follow-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D223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Up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223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Navigation Workflow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756" y="0"/>
            <a:ext cx="989806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AutoShape 2" descr="Image result for paperwor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utoShape 2" descr="Image result for wizard hat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02" y="6273042"/>
            <a:ext cx="2514600" cy="4021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8" y="2983511"/>
            <a:ext cx="11423180" cy="20906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705399" y="2994015"/>
            <a:ext cx="1749321" cy="1646718"/>
            <a:chOff x="9497574" y="2994015"/>
            <a:chExt cx="1749321" cy="1646718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574" y="2994015"/>
              <a:ext cx="208528" cy="916036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9596048" y="3932847"/>
              <a:ext cx="1650847" cy="707886"/>
              <a:chOff x="6889265" y="3963190"/>
              <a:chExt cx="1650847" cy="707886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6917513" y="3963190"/>
                <a:ext cx="16225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NCCM completes scheduling of patient using compliant process, as needed</a:t>
                </a:r>
              </a:p>
            </p:txBody>
          </p:sp>
          <p:cxnSp>
            <p:nvCxnSpPr>
              <p:cNvPr id="77" name="Straight Connector 76"/>
              <p:cNvCxnSpPr>
                <a:cxnSpLocks/>
              </p:cNvCxnSpPr>
              <p:nvPr/>
            </p:nvCxnSpPr>
            <p:spPr>
              <a:xfrm flipH="1">
                <a:off x="6889265" y="3998776"/>
                <a:ext cx="1" cy="67230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/>
          <p:cNvGrpSpPr/>
          <p:nvPr/>
        </p:nvGrpSpPr>
        <p:grpSpPr>
          <a:xfrm>
            <a:off x="5493714" y="2994015"/>
            <a:ext cx="1563520" cy="2564221"/>
            <a:chOff x="5307304" y="2994015"/>
            <a:chExt cx="1563520" cy="2564221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7304" y="2994015"/>
              <a:ext cx="208528" cy="91603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400544" y="3927020"/>
              <a:ext cx="1470280" cy="1631216"/>
              <a:chOff x="3680375" y="3956945"/>
              <a:chExt cx="1470280" cy="1631216"/>
            </a:xfrm>
          </p:grpSpPr>
          <p:cxnSp>
            <p:nvCxnSpPr>
              <p:cNvPr id="61" name="Straight Connector 60"/>
              <p:cNvCxnSpPr>
                <a:cxnSpLocks/>
              </p:cNvCxnSpPr>
              <p:nvPr/>
            </p:nvCxnSpPr>
            <p:spPr>
              <a:xfrm flipH="1" flipV="1">
                <a:off x="3680375" y="4013455"/>
                <a:ext cx="23246" cy="15747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3703621" y="3956945"/>
                <a:ext cx="144703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Follow-Up Appt Scheduler contacts patient and attempts to schedule. If referral is to a non-participating provider and requests scheduling, completes warm hand off to NCCM 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419994" y="2994015"/>
            <a:ext cx="1528524" cy="2254715"/>
            <a:chOff x="3212169" y="2994015"/>
            <a:chExt cx="1528524" cy="2254715"/>
          </a:xfrm>
        </p:grpSpPr>
        <p:grpSp>
          <p:nvGrpSpPr>
            <p:cNvPr id="18" name="Group 17"/>
            <p:cNvGrpSpPr/>
            <p:nvPr/>
          </p:nvGrpSpPr>
          <p:grpSpPr>
            <a:xfrm>
              <a:off x="3309125" y="3925291"/>
              <a:ext cx="1431568" cy="1323439"/>
              <a:chOff x="2087680" y="3955216"/>
              <a:chExt cx="1431568" cy="1323439"/>
            </a:xfrm>
          </p:grpSpPr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V="1">
                <a:off x="2087680" y="4015320"/>
                <a:ext cx="0" cy="1192892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127335" y="3955216"/>
                <a:ext cx="139191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Patient declines to schedule at bedside or they are referred to a non-participating provider. ED Nurse or Navigator selects Send to Follow Up Queue in Blockit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69" y="2994015"/>
              <a:ext cx="208528" cy="91603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463788" y="2243237"/>
            <a:ext cx="1729902" cy="2713358"/>
            <a:chOff x="7463788" y="2243237"/>
            <a:chExt cx="1729902" cy="2713358"/>
          </a:xfrm>
        </p:grpSpPr>
        <p:grpSp>
          <p:nvGrpSpPr>
            <p:cNvPr id="20" name="Group 19"/>
            <p:cNvGrpSpPr/>
            <p:nvPr/>
          </p:nvGrpSpPr>
          <p:grpSpPr>
            <a:xfrm>
              <a:off x="7610264" y="2994015"/>
              <a:ext cx="1583426" cy="1962580"/>
              <a:chOff x="7402439" y="2994015"/>
              <a:chExt cx="1583426" cy="1962580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2439" y="2994015"/>
                <a:ext cx="208528" cy="916036"/>
              </a:xfrm>
              <a:prstGeom prst="rect">
                <a:avLst/>
              </a:prstGeom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7501676" y="3940932"/>
                <a:ext cx="1484189" cy="1015663"/>
                <a:chOff x="5283707" y="3987901"/>
                <a:chExt cx="1484189" cy="1015663"/>
              </a:xfrm>
            </p:grpSpPr>
            <p:cxnSp>
              <p:nvCxnSpPr>
                <p:cNvPr id="29" name="Straight Connector 28"/>
                <p:cNvCxnSpPr>
                  <a:cxnSpLocks/>
                </p:cNvCxnSpPr>
                <p:nvPr/>
              </p:nvCxnSpPr>
              <p:spPr>
                <a:xfrm>
                  <a:off x="5283707" y="4021954"/>
                  <a:ext cx="0" cy="901815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5320861" y="3987901"/>
                  <a:ext cx="144703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000" dirty="0">
                      <a:solidFill>
                        <a:srgbClr val="000000"/>
                      </a:solidFill>
                    </a:rPr>
                    <a:t>Follow-Up Appt Scheduler makes two attempts and documents specific outcomes within Blockit</a:t>
                  </a:r>
                </a:p>
              </p:txBody>
            </p:sp>
          </p:grp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788" y="2243237"/>
              <a:ext cx="528517" cy="529884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11754196" y="6499812"/>
            <a:ext cx="3180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9713127-C84F-4BDA-ABB9-EA4FB47C6B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589" y="226268"/>
            <a:ext cx="1659467" cy="381288"/>
          </a:xfrm>
          <a:prstGeom prst="rect">
            <a:avLst/>
          </a:prstGeom>
        </p:spPr>
      </p:pic>
      <p:pic>
        <p:nvPicPr>
          <p:cNvPr id="2050" name="Picture 2" descr="phone icon">
            <a:extLst>
              <a:ext uri="{FF2B5EF4-FFF2-40B4-BE49-F238E27FC236}">
                <a16:creationId xmlns:a16="http://schemas.microsoft.com/office/drawing/2014/main" id="{F98C61BE-6329-42F9-84AB-71018432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2249981"/>
            <a:ext cx="592576" cy="5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se decline delete remove x mark icon - Signs And Symbols">
            <a:extLst>
              <a:ext uri="{FF2B5EF4-FFF2-40B4-BE49-F238E27FC236}">
                <a16:creationId xmlns:a16="http://schemas.microsoft.com/office/drawing/2014/main" id="{97FEE2B7-4FDE-493C-B11B-92DB93F84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42" y="2204352"/>
            <a:ext cx="703815" cy="70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Icon | Call center worker with headset">
            <a:extLst>
              <a:ext uri="{FF2B5EF4-FFF2-40B4-BE49-F238E27FC236}">
                <a16:creationId xmlns:a16="http://schemas.microsoft.com/office/drawing/2014/main" id="{B994FB11-2FB0-4184-855F-89982B77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93" y="2180941"/>
            <a:ext cx="648359" cy="6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1,028 Hospital Secretary Stock Photos, Pictures &amp; Royalty-Free Images -  i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4" y="1655424"/>
            <a:ext cx="2007886" cy="13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68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5181E-E901-4638-B148-BA195E2C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Documents / Expectations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04DCE-945A-41A0-8A90-AA76E59774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80% of the </a:t>
            </a:r>
            <a:r>
              <a:rPr lang="en-US" sz="2000" b="1" dirty="0"/>
              <a:t>ED Staff </a:t>
            </a:r>
            <a:r>
              <a:rPr lang="en-US" sz="2000" dirty="0"/>
              <a:t>training must completed by the Thursday before your facility go-live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Follow-up Scheduler(s) </a:t>
            </a:r>
            <a:r>
              <a:rPr lang="en-US" sz="2000" dirty="0"/>
              <a:t>training must be completed by the Thursday before your facility go-live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205C3-14DF-4018-BCB0-2E44A260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685" y="1910367"/>
            <a:ext cx="3749040" cy="4892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AAB472-1CF0-4FD4-ABC1-415503F78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10" y="1910369"/>
            <a:ext cx="3686033" cy="48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2512" y="3284963"/>
            <a:ext cx="11459952" cy="9213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Workflow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>Blockit ER Scheduling </a:t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4EFE3-93C4-5D4F-970F-2B00B9F887F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2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0B6BB06-E2FB-4D0C-ADBF-88EFFCC34EBD}"/>
              </a:ext>
            </a:extLst>
          </p:cNvPr>
          <p:cNvCxnSpPr/>
          <p:nvPr/>
        </p:nvCxnSpPr>
        <p:spPr>
          <a:xfrm>
            <a:off x="4025765" y="2446171"/>
            <a:ext cx="0" cy="216158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96FC6D-B55B-486E-804C-5D816DC57653}"/>
              </a:ext>
            </a:extLst>
          </p:cNvPr>
          <p:cNvCxnSpPr/>
          <p:nvPr/>
        </p:nvCxnSpPr>
        <p:spPr>
          <a:xfrm>
            <a:off x="4029482" y="1769300"/>
            <a:ext cx="0" cy="216158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B364-800B-4E51-BF56-28C3952DAD67}"/>
              </a:ext>
            </a:extLst>
          </p:cNvPr>
          <p:cNvSpPr/>
          <p:nvPr/>
        </p:nvSpPr>
        <p:spPr>
          <a:xfrm>
            <a:off x="7008674" y="3262531"/>
            <a:ext cx="1074908" cy="79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69840B-525E-45FB-A241-B78E18CB19CB}"/>
              </a:ext>
            </a:extLst>
          </p:cNvPr>
          <p:cNvCxnSpPr/>
          <p:nvPr/>
        </p:nvCxnSpPr>
        <p:spPr>
          <a:xfrm>
            <a:off x="3199930" y="1261484"/>
            <a:ext cx="297147" cy="0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944A14EE-CB8E-451A-B853-9CD6AAD7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Texas – Blockit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99966-9268-45D3-AF8C-0841F7674D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9305" y="852271"/>
            <a:ext cx="700680" cy="700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A6F679-DB10-4482-B490-58CA683E11F1}"/>
              </a:ext>
            </a:extLst>
          </p:cNvPr>
          <p:cNvSpPr/>
          <p:nvPr/>
        </p:nvSpPr>
        <p:spPr>
          <a:xfrm>
            <a:off x="1204574" y="713994"/>
            <a:ext cx="924815" cy="2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 / FSER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1A22B-4BFB-43B7-8718-E1A77639ACFA}"/>
              </a:ext>
            </a:extLst>
          </p:cNvPr>
          <p:cNvSpPr/>
          <p:nvPr/>
        </p:nvSpPr>
        <p:spPr>
          <a:xfrm>
            <a:off x="2275115" y="932287"/>
            <a:ext cx="924815" cy="6919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ER Physician makes referral in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ScriptRX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 / Meditech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32B66E-9088-4A80-8659-29F272B16371}"/>
              </a:ext>
            </a:extLst>
          </p:cNvPr>
          <p:cNvCxnSpPr/>
          <p:nvPr/>
        </p:nvCxnSpPr>
        <p:spPr>
          <a:xfrm>
            <a:off x="1966775" y="1261484"/>
            <a:ext cx="308340" cy="0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1D1CED5-DE10-44B0-81E4-AE4D2F1A084B}"/>
              </a:ext>
            </a:extLst>
          </p:cNvPr>
          <p:cNvSpPr/>
          <p:nvPr/>
        </p:nvSpPr>
        <p:spPr>
          <a:xfrm>
            <a:off x="3261457" y="1971720"/>
            <a:ext cx="1652300" cy="484464"/>
          </a:xfrm>
          <a:prstGeom prst="rect">
            <a:avLst/>
          </a:prstGeom>
          <a:solidFill>
            <a:srgbClr val="227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Referral Populates Blockit </a:t>
            </a:r>
            <a:r>
              <a:rPr lang="en-US" sz="9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Scheduling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 Queue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40E99-A9BB-46AC-9807-2766B3096223}"/>
              </a:ext>
            </a:extLst>
          </p:cNvPr>
          <p:cNvSpPr/>
          <p:nvPr/>
        </p:nvSpPr>
        <p:spPr>
          <a:xfrm rot="18891913">
            <a:off x="3649946" y="880213"/>
            <a:ext cx="758659" cy="758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for HCA" panose="020B0606020201010104" pitchFamily="34" charset="0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4EE605-A6B3-4776-9D59-FE69597071E0}"/>
              </a:ext>
            </a:extLst>
          </p:cNvPr>
          <p:cNvSpPr/>
          <p:nvPr/>
        </p:nvSpPr>
        <p:spPr>
          <a:xfrm>
            <a:off x="3471441" y="1028738"/>
            <a:ext cx="119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Ortho </a:t>
            </a:r>
            <a:br>
              <a:rPr lang="en-US" sz="10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Referral?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956E9-3D59-4922-BF5F-C22FE03093C0}"/>
              </a:ext>
            </a:extLst>
          </p:cNvPr>
          <p:cNvSpPr/>
          <p:nvPr/>
        </p:nvSpPr>
        <p:spPr>
          <a:xfrm>
            <a:off x="5169147" y="801954"/>
            <a:ext cx="886681" cy="936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All Other Targeted Specialty Areas of Focus*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6D4CB-A123-42B0-AE9C-D17AD49FD84C}"/>
              </a:ext>
            </a:extLst>
          </p:cNvPr>
          <p:cNvSpPr txBox="1"/>
          <p:nvPr/>
        </p:nvSpPr>
        <p:spPr>
          <a:xfrm>
            <a:off x="4486261" y="1077470"/>
            <a:ext cx="378403" cy="2624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No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F0571E-8AC0-46A2-8EFE-FA0B96C71BAF}"/>
              </a:ext>
            </a:extLst>
          </p:cNvPr>
          <p:cNvCxnSpPr/>
          <p:nvPr/>
        </p:nvCxnSpPr>
        <p:spPr>
          <a:xfrm flipV="1">
            <a:off x="4567714" y="1253871"/>
            <a:ext cx="605396" cy="3874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40070B7-8F5A-4D5E-8C93-C5876882E2FD}"/>
              </a:ext>
            </a:extLst>
          </p:cNvPr>
          <p:cNvGraphicFramePr>
            <a:graphicFrameLocks noGrp="1"/>
          </p:cNvGraphicFramePr>
          <p:nvPr/>
        </p:nvGraphicFramePr>
        <p:xfrm>
          <a:off x="8821718" y="2784244"/>
          <a:ext cx="2650171" cy="30072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50171">
                  <a:extLst>
                    <a:ext uri="{9D8B030D-6E8A-4147-A177-3AD203B41FA5}">
                      <a16:colId xmlns:a16="http://schemas.microsoft.com/office/drawing/2014/main" val="1189566270"/>
                    </a:ext>
                  </a:extLst>
                </a:gridCol>
              </a:tblGrid>
              <a:tr h="188498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200" baseline="0" dirty="0"/>
                        <a:t>*NTX Pilot Specialties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8902458"/>
                  </a:ext>
                </a:extLst>
              </a:tr>
              <a:tr h="651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The following specialties will be deactivated and </a:t>
                      </a:r>
                      <a:r>
                        <a:rPr lang="en-US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NOT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 flow through normal CRM workflow.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Orthopaedic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 Sports Medicine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Orthopaedic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 Surgery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Pediatric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Orthopaedic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 Surgery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 Surgery of the Hand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The following specialties will </a:t>
                      </a:r>
                      <a:r>
                        <a:rPr lang="en-US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continue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 to flow through normal CRM workflow.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Cardiology (Cardiology, Cardiovascular Disease, EP, etc.)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General Surgery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Gastroenterology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Neurology (Neurology, Neurological Surgery)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OB/GYN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Mark for HCA" panose="020B0606020201010104" pitchFamily="34" charset="0"/>
                        </a:rPr>
                        <a:t>Urology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002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D8E53388-C36B-42C4-8811-F775D7225179}"/>
              </a:ext>
            </a:extLst>
          </p:cNvPr>
          <p:cNvSpPr/>
          <p:nvPr/>
        </p:nvSpPr>
        <p:spPr>
          <a:xfrm>
            <a:off x="7409352" y="924331"/>
            <a:ext cx="991440" cy="6919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CRM/NCCM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D3C2B2-92F6-49BC-8D50-F7056C08CEFA}"/>
              </a:ext>
            </a:extLst>
          </p:cNvPr>
          <p:cNvSpPr/>
          <p:nvPr/>
        </p:nvSpPr>
        <p:spPr>
          <a:xfrm>
            <a:off x="8678715" y="554221"/>
            <a:ext cx="984276" cy="3675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Make 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appointment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31D580-7D08-4488-A5C4-F557505B215A}"/>
              </a:ext>
            </a:extLst>
          </p:cNvPr>
          <p:cNvSpPr/>
          <p:nvPr/>
        </p:nvSpPr>
        <p:spPr>
          <a:xfrm>
            <a:off x="8686088" y="1076602"/>
            <a:ext cx="984276" cy="3675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Unable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to reach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AC4CF4-3A46-4B2C-B07D-256A434056A3}"/>
              </a:ext>
            </a:extLst>
          </p:cNvPr>
          <p:cNvSpPr/>
          <p:nvPr/>
        </p:nvSpPr>
        <p:spPr>
          <a:xfrm>
            <a:off x="8686088" y="1650306"/>
            <a:ext cx="984276" cy="33515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declines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C2527F-DF36-47C5-8218-FE74892FC60E}"/>
              </a:ext>
            </a:extLst>
          </p:cNvPr>
          <p:cNvSpPr txBox="1"/>
          <p:nvPr/>
        </p:nvSpPr>
        <p:spPr>
          <a:xfrm>
            <a:off x="7362210" y="615652"/>
            <a:ext cx="1070959" cy="3824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2 attempts during business hours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4575FC-C8B8-4324-B3C0-C58409E088AB}"/>
              </a:ext>
            </a:extLst>
          </p:cNvPr>
          <p:cNvSpPr txBox="1"/>
          <p:nvPr/>
        </p:nvSpPr>
        <p:spPr>
          <a:xfrm>
            <a:off x="8648033" y="239605"/>
            <a:ext cx="1045640" cy="3232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Referral Results Documented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817259-4D0D-47AF-B78B-9A1E22ED309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6055828" y="1258068"/>
            <a:ext cx="1350622" cy="12254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B512A40-D918-46B3-8179-74802D8EA5E7}"/>
              </a:ext>
            </a:extLst>
          </p:cNvPr>
          <p:cNvSpPr/>
          <p:nvPr/>
        </p:nvSpPr>
        <p:spPr>
          <a:xfrm>
            <a:off x="10098394" y="939602"/>
            <a:ext cx="991440" cy="6919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Monthly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Reporting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BD9D4B-4EBD-43A8-94E9-EB92F56C27AD}"/>
              </a:ext>
            </a:extLst>
          </p:cNvPr>
          <p:cNvCxnSpPr/>
          <p:nvPr/>
        </p:nvCxnSpPr>
        <p:spPr>
          <a:xfrm>
            <a:off x="8382070" y="1286067"/>
            <a:ext cx="297147" cy="0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198AD7-BE74-4AA5-84E8-8FB13305A411}"/>
              </a:ext>
            </a:extLst>
          </p:cNvPr>
          <p:cNvCxnSpPr>
            <a:cxnSpLocks/>
          </p:cNvCxnSpPr>
          <p:nvPr/>
        </p:nvCxnSpPr>
        <p:spPr>
          <a:xfrm flipV="1">
            <a:off x="8381561" y="889756"/>
            <a:ext cx="296098" cy="237399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713993-D493-4EED-9838-B96126D9181F}"/>
              </a:ext>
            </a:extLst>
          </p:cNvPr>
          <p:cNvCxnSpPr/>
          <p:nvPr/>
        </p:nvCxnSpPr>
        <p:spPr>
          <a:xfrm>
            <a:off x="8383627" y="1494525"/>
            <a:ext cx="294032" cy="165873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5AA3A5-2E2C-4DB1-8AB8-AD3280C4C8E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670364" y="1260396"/>
            <a:ext cx="444430" cy="6542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F929E3BB-050A-4266-AA91-B9C1DA739AC5}"/>
              </a:ext>
            </a:extLst>
          </p:cNvPr>
          <p:cNvSpPr/>
          <p:nvPr/>
        </p:nvSpPr>
        <p:spPr>
          <a:xfrm>
            <a:off x="11246383" y="932287"/>
            <a:ext cx="284592" cy="688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BB395E-14A7-48C4-A9E2-D1378B12B632}"/>
              </a:ext>
            </a:extLst>
          </p:cNvPr>
          <p:cNvSpPr/>
          <p:nvPr/>
        </p:nvSpPr>
        <p:spPr>
          <a:xfrm rot="16200000">
            <a:off x="11094615" y="1169149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D58E135-1FAB-4B1A-AC0C-101AC8308961}"/>
              </a:ext>
            </a:extLst>
          </p:cNvPr>
          <p:cNvCxnSpPr/>
          <p:nvPr/>
        </p:nvCxnSpPr>
        <p:spPr>
          <a:xfrm>
            <a:off x="11023206" y="1283558"/>
            <a:ext cx="212354" cy="0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98F73F6-6202-4339-B115-8B659DE658DC}"/>
              </a:ext>
            </a:extLst>
          </p:cNvPr>
          <p:cNvSpPr txBox="1"/>
          <p:nvPr/>
        </p:nvSpPr>
        <p:spPr>
          <a:xfrm>
            <a:off x="3968099" y="1735857"/>
            <a:ext cx="400322" cy="2994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Yes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F3C2B7-E99C-448A-96AD-B455FF6D5171}"/>
              </a:ext>
            </a:extLst>
          </p:cNvPr>
          <p:cNvSpPr/>
          <p:nvPr/>
        </p:nvSpPr>
        <p:spPr>
          <a:xfrm>
            <a:off x="3261456" y="2640988"/>
            <a:ext cx="1652301" cy="33498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Emergency Room Staff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6B7F16-656A-4E48-A167-88B4B79115E7}"/>
              </a:ext>
            </a:extLst>
          </p:cNvPr>
          <p:cNvSpPr txBox="1"/>
          <p:nvPr/>
        </p:nvSpPr>
        <p:spPr>
          <a:xfrm>
            <a:off x="1777013" y="2496079"/>
            <a:ext cx="1512018" cy="6197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Bedside Navigator meets with the patient before they leave the ER to help facilitate Ortho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follow-up using Blockit </a:t>
            </a:r>
          </a:p>
        </p:txBody>
      </p:sp>
      <p:cxnSp>
        <p:nvCxnSpPr>
          <p:cNvPr id="44" name="Elbow Connector 69">
            <a:extLst>
              <a:ext uri="{FF2B5EF4-FFF2-40B4-BE49-F238E27FC236}">
                <a16:creationId xmlns:a16="http://schemas.microsoft.com/office/drawing/2014/main" id="{E5B4B844-EF18-4388-9A05-4D5D83A13ED0}"/>
              </a:ext>
            </a:extLst>
          </p:cNvPr>
          <p:cNvCxnSpPr>
            <a:cxnSpLocks/>
            <a:stCxn id="42" idx="2"/>
          </p:cNvCxnSpPr>
          <p:nvPr/>
        </p:nvCxnSpPr>
        <p:spPr>
          <a:xfrm rot="16200000" flipH="1">
            <a:off x="4708937" y="2354639"/>
            <a:ext cx="130172" cy="1372832"/>
          </a:xfrm>
          <a:prstGeom prst="bentConnector2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5887F4EE-ECCD-4F62-9EB1-3D838B06AED3}"/>
              </a:ext>
            </a:extLst>
          </p:cNvPr>
          <p:cNvSpPr/>
          <p:nvPr/>
        </p:nvSpPr>
        <p:spPr>
          <a:xfrm rot="18891913">
            <a:off x="5607769" y="2711410"/>
            <a:ext cx="758659" cy="758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C7E819A-1804-457A-AB33-09C4BA6A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50" y="3320668"/>
            <a:ext cx="985757" cy="23718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00CDD72-9A44-40B5-9EA0-D575A930EAB9}"/>
              </a:ext>
            </a:extLst>
          </p:cNvPr>
          <p:cNvSpPr/>
          <p:nvPr/>
        </p:nvSpPr>
        <p:spPr>
          <a:xfrm>
            <a:off x="5491767" y="2873933"/>
            <a:ext cx="988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Schedule Pt with Named Specialist using</a:t>
            </a:r>
            <a:r>
              <a:rPr lang="en-US" sz="8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E71859-9314-4297-9F88-AAD50A278370}"/>
              </a:ext>
            </a:extLst>
          </p:cNvPr>
          <p:cNvSpPr txBox="1"/>
          <p:nvPr/>
        </p:nvSpPr>
        <p:spPr>
          <a:xfrm>
            <a:off x="5950458" y="3631795"/>
            <a:ext cx="432912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Yes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0B6BB06-E2FB-4D0C-ADBF-88EFFCC34EBD}"/>
              </a:ext>
            </a:extLst>
          </p:cNvPr>
          <p:cNvCxnSpPr/>
          <p:nvPr/>
        </p:nvCxnSpPr>
        <p:spPr>
          <a:xfrm>
            <a:off x="5977474" y="3626976"/>
            <a:ext cx="0" cy="216158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90">
            <a:extLst>
              <a:ext uri="{FF2B5EF4-FFF2-40B4-BE49-F238E27FC236}">
                <a16:creationId xmlns:a16="http://schemas.microsoft.com/office/drawing/2014/main" id="{5B998D77-E70F-4B9A-8CB5-1F78A4535ED0}"/>
              </a:ext>
            </a:extLst>
          </p:cNvPr>
          <p:cNvCxnSpPr>
            <a:cxnSpLocks/>
            <a:stCxn id="54" idx="1"/>
            <a:endCxn id="87" idx="1"/>
          </p:cNvCxnSpPr>
          <p:nvPr/>
        </p:nvCxnSpPr>
        <p:spPr>
          <a:xfrm rot="10800000" flipH="1">
            <a:off x="5459602" y="3591570"/>
            <a:ext cx="1" cy="2223871"/>
          </a:xfrm>
          <a:prstGeom prst="bentConnector3">
            <a:avLst>
              <a:gd name="adj1" fmla="val -22860000000"/>
            </a:avLst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6EB0188-7F20-4301-932D-C95848147F86}"/>
              </a:ext>
            </a:extLst>
          </p:cNvPr>
          <p:cNvSpPr/>
          <p:nvPr/>
        </p:nvSpPr>
        <p:spPr>
          <a:xfrm>
            <a:off x="5465450" y="3840160"/>
            <a:ext cx="991440" cy="691979"/>
          </a:xfrm>
          <a:prstGeom prst="rect">
            <a:avLst/>
          </a:prstGeom>
          <a:solidFill>
            <a:srgbClr val="2274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Booked and sent to Referred Provider EMR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BDFB954-CCB4-4052-BEC9-D7BF05DC91CC}"/>
              </a:ext>
            </a:extLst>
          </p:cNvPr>
          <p:cNvCxnSpPr/>
          <p:nvPr/>
        </p:nvCxnSpPr>
        <p:spPr>
          <a:xfrm>
            <a:off x="5925744" y="4534586"/>
            <a:ext cx="0" cy="216158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D47A0DB-568D-4030-B80B-EF2CBA1EE7D2}"/>
              </a:ext>
            </a:extLst>
          </p:cNvPr>
          <p:cNvSpPr/>
          <p:nvPr/>
        </p:nvSpPr>
        <p:spPr>
          <a:xfrm>
            <a:off x="5460439" y="4750744"/>
            <a:ext cx="991440" cy="691979"/>
          </a:xfrm>
          <a:prstGeom prst="rect">
            <a:avLst/>
          </a:prstGeom>
          <a:solidFill>
            <a:srgbClr val="2274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Receives Reminder of Scheduled Appt via email from Blockit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E663081-2F6E-4EE0-A51F-5BE67B471FAC}"/>
              </a:ext>
            </a:extLst>
          </p:cNvPr>
          <p:cNvSpPr/>
          <p:nvPr/>
        </p:nvSpPr>
        <p:spPr>
          <a:xfrm>
            <a:off x="5459603" y="5670806"/>
            <a:ext cx="991440" cy="289268"/>
          </a:xfrm>
          <a:prstGeom prst="rect">
            <a:avLst/>
          </a:prstGeom>
          <a:solidFill>
            <a:srgbClr val="2274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Attends Appointment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BA4E98D-6545-4B54-B266-F1807AF4EE8B}"/>
              </a:ext>
            </a:extLst>
          </p:cNvPr>
          <p:cNvCxnSpPr/>
          <p:nvPr/>
        </p:nvCxnSpPr>
        <p:spPr>
          <a:xfrm>
            <a:off x="5925744" y="5442723"/>
            <a:ext cx="0" cy="216158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AF40900-9893-45EB-BF94-33436125EBCA}"/>
              </a:ext>
            </a:extLst>
          </p:cNvPr>
          <p:cNvSpPr txBox="1"/>
          <p:nvPr/>
        </p:nvSpPr>
        <p:spPr>
          <a:xfrm rot="16200000">
            <a:off x="4330007" y="4484316"/>
            <a:ext cx="1835066" cy="3824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Status Sent back to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BlockIT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FB53DC-4B79-4CD6-97E1-B7F73505874F}"/>
              </a:ext>
            </a:extLst>
          </p:cNvPr>
          <p:cNvSpPr/>
          <p:nvPr/>
        </p:nvSpPr>
        <p:spPr>
          <a:xfrm>
            <a:off x="3968426" y="3772485"/>
            <a:ext cx="991440" cy="691979"/>
          </a:xfrm>
          <a:prstGeom prst="rect">
            <a:avLst/>
          </a:prstGeom>
          <a:solidFill>
            <a:srgbClr val="2274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Monthly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Reporting</a:t>
            </a:r>
          </a:p>
        </p:txBody>
      </p:sp>
      <p:sp>
        <p:nvSpPr>
          <p:cNvPr id="60" name="Rounded Rectangle 116">
            <a:extLst>
              <a:ext uri="{FF2B5EF4-FFF2-40B4-BE49-F238E27FC236}">
                <a16:creationId xmlns:a16="http://schemas.microsoft.com/office/drawing/2014/main" id="{5C12DF06-559C-4A54-8AE5-DC9C8F3A4A2D}"/>
              </a:ext>
            </a:extLst>
          </p:cNvPr>
          <p:cNvSpPr/>
          <p:nvPr/>
        </p:nvSpPr>
        <p:spPr>
          <a:xfrm rot="5400000">
            <a:off x="4335461" y="4466049"/>
            <a:ext cx="284592" cy="688113"/>
          </a:xfrm>
          <a:prstGeom prst="roundRect">
            <a:avLst/>
          </a:prstGeom>
          <a:solidFill>
            <a:srgbClr val="2274AA"/>
          </a:solidFill>
          <a:ln>
            <a:solidFill>
              <a:srgbClr val="227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50A2C95-EAFD-4D31-BDBA-BEAB24076D3C}"/>
              </a:ext>
            </a:extLst>
          </p:cNvPr>
          <p:cNvCxnSpPr/>
          <p:nvPr/>
        </p:nvCxnSpPr>
        <p:spPr>
          <a:xfrm>
            <a:off x="4464146" y="4451651"/>
            <a:ext cx="0" cy="216158"/>
          </a:xfrm>
          <a:prstGeom prst="straightConnector1">
            <a:avLst/>
          </a:prstGeom>
          <a:ln w="9525">
            <a:solidFill>
              <a:srgbClr val="03173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">
            <a:extLst>
              <a:ext uri="{FF2B5EF4-FFF2-40B4-BE49-F238E27FC236}">
                <a16:creationId xmlns:a16="http://schemas.microsoft.com/office/drawing/2014/main" id="{6B22A5D6-275D-4A53-883E-6D8A4F121377}"/>
              </a:ext>
            </a:extLst>
          </p:cNvPr>
          <p:cNvCxnSpPr>
            <a:cxnSpLocks/>
            <a:stCxn id="46" idx="1"/>
          </p:cNvCxnSpPr>
          <p:nvPr/>
        </p:nvCxnSpPr>
        <p:spPr>
          <a:xfrm rot="10800000" flipV="1">
            <a:off x="4469446" y="3439259"/>
            <a:ext cx="992204" cy="333224"/>
          </a:xfrm>
          <a:prstGeom prst="bentConnector3">
            <a:avLst>
              <a:gd name="adj1" fmla="val 998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90731DB-822B-47B8-A73C-EFE31552C23C}"/>
              </a:ext>
            </a:extLst>
          </p:cNvPr>
          <p:cNvSpPr/>
          <p:nvPr/>
        </p:nvSpPr>
        <p:spPr>
          <a:xfrm>
            <a:off x="4206475" y="4700961"/>
            <a:ext cx="5189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END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C176B8FC-13EB-44CD-BB85-7043B851259E}"/>
              </a:ext>
            </a:extLst>
          </p:cNvPr>
          <p:cNvGraphicFramePr>
            <a:graphicFrameLocks noGrp="1"/>
          </p:cNvGraphicFramePr>
          <p:nvPr/>
        </p:nvGraphicFramePr>
        <p:xfrm>
          <a:off x="3909950" y="6165234"/>
          <a:ext cx="3526923" cy="60286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26923">
                  <a:extLst>
                    <a:ext uri="{9D8B030D-6E8A-4147-A177-3AD203B41FA5}">
                      <a16:colId xmlns:a16="http://schemas.microsoft.com/office/drawing/2014/main" val="1189566270"/>
                    </a:ext>
                  </a:extLst>
                </a:gridCol>
              </a:tblGrid>
              <a:tr h="173475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spc="200" baseline="0" dirty="0"/>
                        <a:t>**Implementation Requirement</a:t>
                      </a:r>
                      <a:endParaRPr lang="en-US" sz="900" b="1" kern="1200" spc="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274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02458"/>
                  </a:ext>
                </a:extLst>
              </a:tr>
              <a:tr h="346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Blockit must lock down system to eliminate any changes to the referral made by the referring provider.  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0029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5F13D667-3D82-4CFE-A2F3-D4F1E4FDC3F0}"/>
              </a:ext>
            </a:extLst>
          </p:cNvPr>
          <p:cNvSpPr/>
          <p:nvPr/>
        </p:nvSpPr>
        <p:spPr>
          <a:xfrm>
            <a:off x="7031487" y="2121824"/>
            <a:ext cx="991440" cy="8963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Patient </a:t>
            </a:r>
            <a:r>
              <a:rPr lang="en-US" sz="7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can use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 CRM/NCCM Contact Number in Discharge Instructions to Schedule</a:t>
            </a:r>
            <a:r>
              <a:rPr kumimoji="0" lang="en-US" sz="7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 with Named </a:t>
            </a:r>
            <a:r>
              <a:rPr lang="en-US" sz="7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P</a:t>
            </a:r>
            <a:r>
              <a:rPr kumimoji="0" lang="en-US" sz="7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rovider</a:t>
            </a:r>
            <a:r>
              <a:rPr kumimoji="0" lang="en-US" sz="7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 or Request </a:t>
            </a:r>
            <a:r>
              <a:rPr lang="en-US" sz="7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R</a:t>
            </a:r>
            <a:r>
              <a:rPr kumimoji="0" lang="en-US" sz="7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eferral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30FE7F-3B5D-4840-9D84-4F0CD453A006}"/>
              </a:ext>
            </a:extLst>
          </p:cNvPr>
          <p:cNvSpPr txBox="1"/>
          <p:nvPr/>
        </p:nvSpPr>
        <p:spPr>
          <a:xfrm>
            <a:off x="6422809" y="2899947"/>
            <a:ext cx="609240" cy="2153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ark for HCA" panose="020B0606020201010104" pitchFamily="34" charset="0"/>
                <a:ea typeface="+mn-ea"/>
                <a:cs typeface="Mark for HCA" panose="020B0606020201010104" pitchFamily="34" charset="0"/>
              </a:rPr>
              <a:t>No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C0FEE9A-5D7D-4565-8DD3-BE64CEE129F3}"/>
              </a:ext>
            </a:extLst>
          </p:cNvPr>
          <p:cNvSpPr/>
          <p:nvPr/>
        </p:nvSpPr>
        <p:spPr>
          <a:xfrm>
            <a:off x="7050309" y="3309281"/>
            <a:ext cx="991440" cy="6919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Onsite Follow-Up Appt. Scheduler reviews Blockit </a:t>
            </a:r>
            <a:r>
              <a:rPr lang="en-US" sz="700" dirty="0">
                <a:solidFill>
                  <a:srgbClr val="FFFFFF"/>
                </a:solidFill>
                <a:latin typeface="Arial"/>
                <a:cs typeface="Mark for HCA" panose="020B0606020201010104" pitchFamily="34" charset="0"/>
              </a:rPr>
              <a:t>Follow-Up Queue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for Unscheduled Referrals ***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6FA800-E031-4ECA-87DD-061F8818A94B}"/>
              </a:ext>
            </a:extLst>
          </p:cNvPr>
          <p:cNvSpPr txBox="1"/>
          <p:nvPr/>
        </p:nvSpPr>
        <p:spPr>
          <a:xfrm>
            <a:off x="6826011" y="4052331"/>
            <a:ext cx="1440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***see next slide for details</a:t>
            </a:r>
          </a:p>
        </p:txBody>
      </p:sp>
      <p:sp>
        <p:nvSpPr>
          <p:cNvPr id="92" name="Rounded Rectangle 88">
            <a:extLst>
              <a:ext uri="{FF2B5EF4-FFF2-40B4-BE49-F238E27FC236}">
                <a16:creationId xmlns:a16="http://schemas.microsoft.com/office/drawing/2014/main" id="{D7B0A78D-8FAF-46D9-9104-53108A434634}"/>
              </a:ext>
            </a:extLst>
          </p:cNvPr>
          <p:cNvSpPr/>
          <p:nvPr/>
        </p:nvSpPr>
        <p:spPr>
          <a:xfrm rot="5400000">
            <a:off x="8656599" y="6222237"/>
            <a:ext cx="284592" cy="688113"/>
          </a:xfrm>
          <a:prstGeom prst="roundRect">
            <a:avLst/>
          </a:prstGeom>
          <a:solidFill>
            <a:srgbClr val="2274AA"/>
          </a:solidFill>
          <a:ln>
            <a:solidFill>
              <a:srgbClr val="227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380080-BE9B-4364-BBCD-38A78E9E6BD5}"/>
              </a:ext>
            </a:extLst>
          </p:cNvPr>
          <p:cNvSpPr/>
          <p:nvPr/>
        </p:nvSpPr>
        <p:spPr>
          <a:xfrm>
            <a:off x="8497121" y="6458571"/>
            <a:ext cx="6035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BlockIT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94" name="Rounded Rectangle 90">
            <a:extLst>
              <a:ext uri="{FF2B5EF4-FFF2-40B4-BE49-F238E27FC236}">
                <a16:creationId xmlns:a16="http://schemas.microsoft.com/office/drawing/2014/main" id="{6B3BC5AA-6B96-4D69-B242-42D7F9780063}"/>
              </a:ext>
            </a:extLst>
          </p:cNvPr>
          <p:cNvSpPr/>
          <p:nvPr/>
        </p:nvSpPr>
        <p:spPr>
          <a:xfrm rot="5400000">
            <a:off x="9437483" y="6222238"/>
            <a:ext cx="284592" cy="6881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6E32542-75B2-466F-ADB6-C181FF820576}"/>
              </a:ext>
            </a:extLst>
          </p:cNvPr>
          <p:cNvSpPr/>
          <p:nvPr/>
        </p:nvSpPr>
        <p:spPr>
          <a:xfrm>
            <a:off x="9265521" y="6458571"/>
            <a:ext cx="65470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Navigator</a:t>
            </a:r>
          </a:p>
        </p:txBody>
      </p:sp>
      <p:sp>
        <p:nvSpPr>
          <p:cNvPr id="96" name="Rounded Rectangle 92">
            <a:extLst>
              <a:ext uri="{FF2B5EF4-FFF2-40B4-BE49-F238E27FC236}">
                <a16:creationId xmlns:a16="http://schemas.microsoft.com/office/drawing/2014/main" id="{EE4B8D4D-C21F-49F2-B7DC-E8ED1B3BF55E}"/>
              </a:ext>
            </a:extLst>
          </p:cNvPr>
          <p:cNvSpPr/>
          <p:nvPr/>
        </p:nvSpPr>
        <p:spPr>
          <a:xfrm rot="5400000">
            <a:off x="10203096" y="6222238"/>
            <a:ext cx="284592" cy="68811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64CFA6-358C-468E-8637-FCA407FEC10C}"/>
              </a:ext>
            </a:extLst>
          </p:cNvPr>
          <p:cNvSpPr/>
          <p:nvPr/>
        </p:nvSpPr>
        <p:spPr>
          <a:xfrm>
            <a:off x="9892304" y="6458571"/>
            <a:ext cx="9061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CRM / NCCM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E4B6CFE-5D45-4F77-AE8F-93F69D44F0A4}"/>
              </a:ext>
            </a:extLst>
          </p:cNvPr>
          <p:cNvSpPr txBox="1"/>
          <p:nvPr/>
        </p:nvSpPr>
        <p:spPr>
          <a:xfrm>
            <a:off x="8388005" y="6165234"/>
            <a:ext cx="1197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E663081-2F6E-4EE0-A51F-5BE67B471FAC}"/>
              </a:ext>
            </a:extLst>
          </p:cNvPr>
          <p:cNvSpPr/>
          <p:nvPr/>
        </p:nvSpPr>
        <p:spPr>
          <a:xfrm>
            <a:off x="5459604" y="3527856"/>
            <a:ext cx="991439" cy="127425"/>
          </a:xfrm>
          <a:prstGeom prst="rect">
            <a:avLst/>
          </a:prstGeom>
          <a:solidFill>
            <a:srgbClr val="2274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For PSG Providers</a:t>
            </a:r>
            <a:r>
              <a:rPr kumimoji="0" lang="en-US" sz="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 only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D1A22B-4BFB-43B7-8718-E1A77639ACFA}"/>
              </a:ext>
            </a:extLst>
          </p:cNvPr>
          <p:cNvSpPr/>
          <p:nvPr/>
        </p:nvSpPr>
        <p:spPr>
          <a:xfrm>
            <a:off x="1083121" y="1764206"/>
            <a:ext cx="1484981" cy="5887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Referred to provider</a:t>
            </a:r>
            <a:r>
              <a:rPr kumimoji="0" lang="en-US" sz="9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Mark for HCA" panose="020B0606020201010104" pitchFamily="34" charset="0"/>
              </a:rPr>
              <a:t> receives a notification if they have enrolled in ER referral notification.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Mark for HCA" panose="020B0606020201010104" pitchFamily="34" charset="0"/>
            </a:endParaRPr>
          </a:p>
        </p:txBody>
      </p:sp>
      <p:cxnSp>
        <p:nvCxnSpPr>
          <p:cNvPr id="11" name="Elbow Connector 10"/>
          <p:cNvCxnSpPr>
            <a:stCxn id="6" idx="2"/>
            <a:endCxn id="73" idx="3"/>
          </p:cNvCxnSpPr>
          <p:nvPr/>
        </p:nvCxnSpPr>
        <p:spPr>
          <a:xfrm rot="5400000">
            <a:off x="2435668" y="1756701"/>
            <a:ext cx="434291" cy="1694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023206" y="6420099"/>
            <a:ext cx="1089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04.27.21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42BF285D-81FE-44F4-BA9F-07CCFD46F3B7}"/>
              </a:ext>
            </a:extLst>
          </p:cNvPr>
          <p:cNvCxnSpPr>
            <a:stCxn id="21" idx="3"/>
            <a:endCxn id="23" idx="3"/>
          </p:cNvCxnSpPr>
          <p:nvPr/>
        </p:nvCxnSpPr>
        <p:spPr>
          <a:xfrm>
            <a:off x="9662991" y="738015"/>
            <a:ext cx="7373" cy="1079867"/>
          </a:xfrm>
          <a:prstGeom prst="bentConnector3">
            <a:avLst>
              <a:gd name="adj1" fmla="val 32005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BA50EB73-4779-427C-8582-05DA4F057D4E}"/>
              </a:ext>
            </a:extLst>
          </p:cNvPr>
          <p:cNvCxnSpPr>
            <a:stCxn id="65" idx="3"/>
          </p:cNvCxnSpPr>
          <p:nvPr/>
        </p:nvCxnSpPr>
        <p:spPr>
          <a:xfrm flipV="1">
            <a:off x="8022927" y="1616310"/>
            <a:ext cx="206673" cy="9536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F0E9B99-4949-488E-9572-9BB2E6EADFD1}"/>
              </a:ext>
            </a:extLst>
          </p:cNvPr>
          <p:cNvCxnSpPr>
            <a:stCxn id="65" idx="1"/>
            <a:endCxn id="90" idx="1"/>
          </p:cNvCxnSpPr>
          <p:nvPr/>
        </p:nvCxnSpPr>
        <p:spPr>
          <a:xfrm rot="10800000" flipV="1">
            <a:off x="7008675" y="2570003"/>
            <a:ext cx="22813" cy="1091365"/>
          </a:xfrm>
          <a:prstGeom prst="bentConnector3">
            <a:avLst>
              <a:gd name="adj1" fmla="val 1318722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78B6334-0F77-469B-80AB-205CFA43DAFC}"/>
              </a:ext>
            </a:extLst>
          </p:cNvPr>
          <p:cNvCxnSpPr>
            <a:cxnSpLocks/>
          </p:cNvCxnSpPr>
          <p:nvPr/>
        </p:nvCxnSpPr>
        <p:spPr>
          <a:xfrm>
            <a:off x="6523461" y="3082375"/>
            <a:ext cx="203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322596-5673-4183-98E7-9C2EE2241B98}"/>
              </a:ext>
            </a:extLst>
          </p:cNvPr>
          <p:cNvSpPr txBox="1"/>
          <p:nvPr/>
        </p:nvSpPr>
        <p:spPr>
          <a:xfrm>
            <a:off x="6375427" y="3253376"/>
            <a:ext cx="495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43225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dical City IT Theme">
      <a:dk1>
        <a:srgbClr val="000000"/>
      </a:dk1>
      <a:lt1>
        <a:srgbClr val="FFFFFF"/>
      </a:lt1>
      <a:dk2>
        <a:srgbClr val="0D223F"/>
      </a:dk2>
      <a:lt2>
        <a:srgbClr val="DBDAD6"/>
      </a:lt2>
      <a:accent1>
        <a:srgbClr val="0D223F"/>
      </a:accent1>
      <a:accent2>
        <a:srgbClr val="D22030"/>
      </a:accent2>
      <a:accent3>
        <a:srgbClr val="B4B2B3"/>
      </a:accent3>
      <a:accent4>
        <a:srgbClr val="E83C30"/>
      </a:accent4>
      <a:accent5>
        <a:srgbClr val="6EAADC"/>
      </a:accent5>
      <a:accent6>
        <a:srgbClr val="F57D48"/>
      </a:accent6>
      <a:hlink>
        <a:srgbClr val="E83C30"/>
      </a:hlink>
      <a:folHlink>
        <a:srgbClr val="66BCB1"/>
      </a:folHlink>
    </a:clrScheme>
    <a:fontScheme name="Medical City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edical City IT Theme">
      <a:dk1>
        <a:srgbClr val="000000"/>
      </a:dk1>
      <a:lt1>
        <a:srgbClr val="FFFFFF"/>
      </a:lt1>
      <a:dk2>
        <a:srgbClr val="0D223F"/>
      </a:dk2>
      <a:lt2>
        <a:srgbClr val="DBDAD6"/>
      </a:lt2>
      <a:accent1>
        <a:srgbClr val="0D223F"/>
      </a:accent1>
      <a:accent2>
        <a:srgbClr val="D22030"/>
      </a:accent2>
      <a:accent3>
        <a:srgbClr val="B4B2B3"/>
      </a:accent3>
      <a:accent4>
        <a:srgbClr val="E83C30"/>
      </a:accent4>
      <a:accent5>
        <a:srgbClr val="6EAADC"/>
      </a:accent5>
      <a:accent6>
        <a:srgbClr val="F57D48"/>
      </a:accent6>
      <a:hlink>
        <a:srgbClr val="E83C30"/>
      </a:hlink>
      <a:folHlink>
        <a:srgbClr val="66BCB1"/>
      </a:folHlink>
    </a:clrScheme>
    <a:fontScheme name="Medical City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BEE4294A99E42B834E8108F518713" ma:contentTypeVersion="28" ma:contentTypeDescription="Create a new document." ma:contentTypeScope="" ma:versionID="838a99b9b6ac1739f013b1d4361dcf42">
  <xsd:schema xmlns:xsd="http://www.w3.org/2001/XMLSchema" xmlns:xs="http://www.w3.org/2001/XMLSchema" xmlns:p="http://schemas.microsoft.com/office/2006/metadata/properties" xmlns:ns2="ffb998a4-e1c5-4df8-b74c-44e9dcc47b82" xmlns:ns3="67d8a22d-300a-40ff-8630-8f6aa8ce13ed" targetNamespace="http://schemas.microsoft.com/office/2006/metadata/properties" ma:root="true" ma:fieldsID="41ccfe2b21666aed2b548817485c95a3" ns2:_="" ns3:_="">
    <xsd:import namespace="ffb998a4-e1c5-4df8-b74c-44e9dcc47b82"/>
    <xsd:import namespace="67d8a22d-300a-40ff-8630-8f6aa8ce1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98a4-e1c5-4df8-b74c-44e9dcc47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4a9b34b-3320-4f2f-90bd-61d6dc3041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8a22d-300a-40ff-8630-8f6aa8ce13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0ced32e-2234-44a0-b60b-5dc6d7520b96}" ma:internalName="TaxCatchAll" ma:showField="CatchAllData" ma:web="67d8a22d-300a-40ff-8630-8f6aa8ce13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d8a22d-300a-40ff-8630-8f6aa8ce13ed" xsi:nil="true"/>
    <lcf76f155ced4ddcb4097134ff3c332f xmlns="ffb998a4-e1c5-4df8-b74c-44e9dcc47b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6393FE6E-1E51-489E-AA92-8AA5C2276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998a4-e1c5-4df8-b74c-44e9dcc47b82"/>
    <ds:schemaRef ds:uri="67d8a22d-300a-40ff-8630-8f6aa8ce1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07E2BC-D576-465F-BF0E-8695220ABE60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67d8a22d-300a-40ff-8630-8f6aa8ce13ed"/>
    <ds:schemaRef ds:uri="ffb998a4-e1c5-4df8-b74c-44e9dcc47b82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4A49EC-7A7C-4E2E-BD9D-A9F5AF972D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994</Words>
  <Application>Microsoft Office PowerPoint</Application>
  <PresentationFormat>Widescreen</PresentationFormat>
  <Paragraphs>170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Mark for HCA</vt:lpstr>
      <vt:lpstr>Montserrat</vt:lpstr>
      <vt:lpstr>Open Sans</vt:lpstr>
      <vt:lpstr>1_Office Theme</vt:lpstr>
      <vt:lpstr>Office Theme</vt:lpstr>
      <vt:lpstr>Blockit Master  Training   </vt:lpstr>
      <vt:lpstr>   Process Orthopaedic, Spine and Cardio Referral Scheduling  </vt:lpstr>
      <vt:lpstr>What is Blockit?</vt:lpstr>
      <vt:lpstr>Blockit Overview</vt:lpstr>
      <vt:lpstr>PowerPoint Presentation</vt:lpstr>
      <vt:lpstr>PowerPoint Presentation</vt:lpstr>
      <vt:lpstr>Training Documents / Expectations</vt:lpstr>
      <vt:lpstr>   Workflow Blockit ER Scheduling  </vt:lpstr>
      <vt:lpstr>North Texas – Blockit Workflow</vt:lpstr>
      <vt:lpstr>North Texas – Blockit Workflow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Blockit Master Training  Medical City Lewisville</dc:title>
  <dc:creator>Sureddin Peggy</dc:creator>
  <cp:lastModifiedBy>Foster Aris</cp:lastModifiedBy>
  <cp:revision>36</cp:revision>
  <cp:lastPrinted>2021-05-03T20:30:57Z</cp:lastPrinted>
  <dcterms:created xsi:type="dcterms:W3CDTF">2021-04-15T17:36:14Z</dcterms:created>
  <dcterms:modified xsi:type="dcterms:W3CDTF">2022-10-31T13:55:20Z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0x010100783BEE4294A99E42B834E8108F518713</vt:lpwstr>
  </property>
</Properties>
</file>