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3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B08F0-ACDB-4971-A4C6-AA84E8CC6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ECAD5-134F-42AB-B019-9EEE71756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5C3DC-FC49-4B49-967E-564E544F4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70D-3197-4BB9-A264-19D33D0B5617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2295C-2FB1-47BA-B542-FE2C6C3E3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9EE30-8A40-40F2-99C8-37404379C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9F9A-56D8-42F1-A006-2A8F823D7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8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474FE-60C4-4B9F-B3AE-B847A7E92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8E301A-122D-4E4E-AAE6-3612DF8AE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5C3C6-C07B-4E02-80AC-F91FA629B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70D-3197-4BB9-A264-19D33D0B5617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47604-FFBE-49F1-AB40-545F5ECCA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C6002-953C-4D3B-8039-652F71439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9F9A-56D8-42F1-A006-2A8F823D7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9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187653-73BF-4370-BF31-76773B1D25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B273B4-6747-4ECA-8F01-21027CDD5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9F1CA-4049-4E99-8EE7-D2EEE9461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70D-3197-4BB9-A264-19D33D0B5617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BCE3D-8CC5-47F2-8409-CB38AFB3E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2ABC3-DBB0-4140-BB6A-B61AED7AF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9F9A-56D8-42F1-A006-2A8F823D7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7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500DA-6127-43CB-9841-8B19C4694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2B368-19F9-4AB9-BD88-5990568E6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6C1F1-664F-45C5-8DE1-6D7D5EB6A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70D-3197-4BB9-A264-19D33D0B5617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2CC07-C443-4890-8384-6ECB9EBA1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548FA-54C7-4148-94B3-EBEAB4132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9F9A-56D8-42F1-A006-2A8F823D7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3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666E6-2634-4BF3-95BC-8F2841AB9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C647B-DAF9-4144-99DB-5FCFF280D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83601-A21E-4185-A52E-A2A46E7D0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70D-3197-4BB9-A264-19D33D0B5617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37BB0-F2BC-43BE-A180-240D9A38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A13AA-C00E-4FC8-91A4-1239B7729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9F9A-56D8-42F1-A006-2A8F823D7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33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30A99-1E40-45CA-BCF2-E2267D598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D8180-7C17-4905-8524-8B76A0F952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9EEC34-4B33-469D-B8F9-845F13A1F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2843F0-9BE2-4D97-ABF6-A9DDE9639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70D-3197-4BB9-A264-19D33D0B5617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48E3A-F25F-4129-B1AD-094CACF4C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D3A6B1-4C2B-4F16-849B-9946DE91A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9F9A-56D8-42F1-A006-2A8F823D7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0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09DC6-6930-4153-BC04-E0392E5C1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B75EB-F987-4FE5-BA96-1E2E447F0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FDEE4D-DEAB-4194-9BCD-78246F6FC6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BD142D-73A7-41C7-BA79-344467DF50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73638E-FE56-455E-8D4C-EB3E38B7A5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EDFAB2-E27D-47EC-92EA-0C42CA5F4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70D-3197-4BB9-A264-19D33D0B5617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D37547-487E-46D4-AB25-AB38F49B7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166D58-0489-41E9-A68F-9BD7D241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9F9A-56D8-42F1-A006-2A8F823D7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79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847BD-289C-4325-98DB-832A14915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04B6CF-FE3E-44D4-BA34-B9C149F88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70D-3197-4BB9-A264-19D33D0B5617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8D375-1D03-4608-A7C9-85F0936AB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35F935-2D63-42C9-B562-E23725F76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9F9A-56D8-42F1-A006-2A8F823D7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2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023578-E63E-4D07-8C98-2E82AE2E4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70D-3197-4BB9-A264-19D33D0B5617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B80458-A3B3-4E55-A3A2-4F3754F51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EF7727-185C-4AC2-BA31-2E47F3903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9F9A-56D8-42F1-A006-2A8F823D7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5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2875-DBD5-4E53-9878-89F8CB6A5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90CF4-4FE5-4198-83F3-33419FA0A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7826A4-990A-48EE-8A2F-6BD47C934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EA150-6391-44BF-B794-6B6C119AD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70D-3197-4BB9-A264-19D33D0B5617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F5197E-F458-4C92-85C2-62FB33549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D02E03-E9C4-49BB-A7D0-492070747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9F9A-56D8-42F1-A006-2A8F823D7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2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9E243-A4DF-48D3-B432-F7A9607BA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BF88EC-68AE-48FD-9958-26A5A6F3BF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076D9F-94A3-4044-B5E4-4805816E8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B59CE2-C676-40E7-AD4B-E9CD35D45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70D-3197-4BB9-A264-19D33D0B5617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D3B47-F119-4D1E-AAAB-00AD694DD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392D2-7723-477A-A662-77CC6B34B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9F9A-56D8-42F1-A006-2A8F823D7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6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4EACFB-2AF6-4D44-8242-F51FB5D89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47155-37D1-490E-BAEC-4A30FFCB2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4F853-FFBB-48E6-824C-675FB0498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6370D-3197-4BB9-A264-19D33D0B5617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C795A-507B-4E47-A0FD-9B11190FA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3D28E-4E89-4C83-B4C0-892737AA56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59F9A-56D8-42F1-A006-2A8F823D7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5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9296CA9-D280-41DA-A65D-774CF0D66F77}"/>
              </a:ext>
            </a:extLst>
          </p:cNvPr>
          <p:cNvSpPr/>
          <p:nvPr/>
        </p:nvSpPr>
        <p:spPr>
          <a:xfrm>
            <a:off x="373711" y="206734"/>
            <a:ext cx="11688418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ctr"/>
            <a:r>
              <a:rPr lang="en-US" sz="20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4400" b="0" i="0" u="none" strike="noStrike" baseline="0" dirty="0">
                <a:solidFill>
                  <a:srgbClr val="001F5F"/>
                </a:solidFill>
                <a:latin typeface="Cambria" panose="02040503050406030204" pitchFamily="18" charset="0"/>
              </a:rPr>
              <a:t>Suicide Screening</a:t>
            </a:r>
          </a:p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Screening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• Only screen patients ages </a:t>
            </a:r>
            <a:r>
              <a:rPr lang="en-US" b="1" u="sng" dirty="0">
                <a:solidFill>
                  <a:srgbClr val="FF0000"/>
                </a:solidFill>
                <a:latin typeface="Arial" panose="020B0604020202020204" pitchFamily="34" charset="0"/>
              </a:rPr>
              <a:t>12 years and older with behavioral health complaints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• Patients presenting without a behavioral health complaint should </a:t>
            </a:r>
            <a:r>
              <a:rPr lang="en-US" b="1" u="sng" dirty="0">
                <a:solidFill>
                  <a:srgbClr val="000000"/>
                </a:solidFill>
                <a:latin typeface="Arial" panose="020B0604020202020204" pitchFamily="34" charset="0"/>
              </a:rPr>
              <a:t>NOT BE SCREENED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for suicide.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• Nurses no longer need to complete a suicide reassessment. This will be completed by the provider. </a:t>
            </a: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Actions for any patient who screens positive (at risk):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• Notify the physician of the positive screen and document if a patient screens low, moderate, or high risk for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 suicide. 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• Document notification in the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Mange Refer Contact Notify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intervention. 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• Follow the policy.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• Providers must reassess any patient at risk and complete an assessment EVERY calendar day.  This assessment includes an Overall Risk Level (ORL) and a Detailed Risk Assessment (DRA).  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• Any patient who screens positive for suicide must be reassessed prior to discharge by the provider.  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• The provider must complete a Personal Safety Plan and a copy must be provided to the patient at discharge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 (For all patients discharging to home).   </a:t>
            </a:r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8BFF58-8104-4DC8-A192-1EB9E32A2E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2345" y="2432932"/>
            <a:ext cx="5391150" cy="1181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71F447B-333E-4704-8B60-27C93292C7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71" y="143285"/>
            <a:ext cx="2797174" cy="723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908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94322-137C-48F8-B2AA-FD78FFE97A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4F7F08-0578-45C2-9C19-B1C1953E5E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6D66CC-0329-4129-8571-8481695F77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51" y="963038"/>
            <a:ext cx="12062298" cy="493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337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186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Wollison Nicki</dc:creator>
  <cp:lastModifiedBy>Rolf Erica</cp:lastModifiedBy>
  <cp:revision>6</cp:revision>
  <dcterms:created xsi:type="dcterms:W3CDTF">2023-07-14T13:56:26Z</dcterms:created>
  <dcterms:modified xsi:type="dcterms:W3CDTF">2023-07-28T18:56:29Z</dcterms:modified>
</cp:coreProperties>
</file>